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6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1" y="2523966"/>
            <a:ext cx="914399" cy="9062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1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guồn</a:t>
            </a:r>
            <a:endParaRPr lang="vi-VN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1371600"/>
            <a:ext cx="923849" cy="9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endParaRPr lang="vi-VN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514600"/>
            <a:ext cx="923849" cy="9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Relay (</a:t>
            </a:r>
            <a:r>
              <a:rPr lang="en-US" sz="11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Rơ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vi-VN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67247" y="1366917"/>
            <a:ext cx="923849" cy="9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Antena WiFi</a:t>
            </a:r>
            <a:endParaRPr lang="vi-VN" sz="11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1" y="1371600"/>
            <a:ext cx="914400" cy="906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Công tắc</a:t>
            </a:r>
            <a:endParaRPr lang="vi-VN" sz="110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67247" y="2514600"/>
            <a:ext cx="923849" cy="9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Đèn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Còi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báo</a:t>
            </a:r>
            <a:endParaRPr lang="vi-VN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9" idx="2"/>
            <a:endCxn id="5" idx="0"/>
          </p:cNvCxnSpPr>
          <p:nvPr/>
        </p:nvCxnSpPr>
        <p:spPr>
          <a:xfrm>
            <a:off x="2971801" y="2277871"/>
            <a:ext cx="0" cy="246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3400" y="2277871"/>
            <a:ext cx="0" cy="2367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 flipV="1">
            <a:off x="3429000" y="2972418"/>
            <a:ext cx="457200" cy="4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1"/>
            <a:endCxn id="7" idx="2"/>
          </p:cNvCxnSpPr>
          <p:nvPr/>
        </p:nvCxnSpPr>
        <p:spPr>
          <a:xfrm rot="10800000" flipH="1" flipV="1">
            <a:off x="2514601" y="1824736"/>
            <a:ext cx="1833524" cy="1605500"/>
          </a:xfrm>
          <a:prstGeom prst="bentConnector4">
            <a:avLst>
              <a:gd name="adj1" fmla="val -12468"/>
              <a:gd name="adj2" fmla="val 1142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8" idx="1"/>
          </p:cNvCxnSpPr>
          <p:nvPr/>
        </p:nvCxnSpPr>
        <p:spPr>
          <a:xfrm flipV="1">
            <a:off x="4810049" y="1824735"/>
            <a:ext cx="457198" cy="4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6" idx="1"/>
          </p:cNvCxnSpPr>
          <p:nvPr/>
        </p:nvCxnSpPr>
        <p:spPr>
          <a:xfrm flipV="1">
            <a:off x="3429000" y="1829418"/>
            <a:ext cx="457200" cy="11476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10" idx="1"/>
          </p:cNvCxnSpPr>
          <p:nvPr/>
        </p:nvCxnSpPr>
        <p:spPr>
          <a:xfrm>
            <a:off x="4810049" y="1829418"/>
            <a:ext cx="457198" cy="11430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0"/>
            <a:ext cx="3282696" cy="54711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" cy="5486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Rounded Rectangle 5"/>
          <p:cNvSpPr/>
          <p:nvPr/>
        </p:nvSpPr>
        <p:spPr>
          <a:xfrm>
            <a:off x="34544" y="2590800"/>
            <a:ext cx="3165856" cy="6096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ounded Rectangle 6"/>
          <p:cNvSpPr/>
          <p:nvPr/>
        </p:nvSpPr>
        <p:spPr>
          <a:xfrm>
            <a:off x="34544" y="3200400"/>
            <a:ext cx="1032256" cy="381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ounded Rectangle 7"/>
          <p:cNvSpPr/>
          <p:nvPr/>
        </p:nvSpPr>
        <p:spPr>
          <a:xfrm>
            <a:off x="1079500" y="3200400"/>
            <a:ext cx="1206500" cy="381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ounded Rectangle 8"/>
          <p:cNvSpPr/>
          <p:nvPr/>
        </p:nvSpPr>
        <p:spPr>
          <a:xfrm>
            <a:off x="34544" y="3581400"/>
            <a:ext cx="879856" cy="2286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ounded Rectangle 9"/>
          <p:cNvSpPr/>
          <p:nvPr/>
        </p:nvSpPr>
        <p:spPr>
          <a:xfrm>
            <a:off x="3317240" y="4648200"/>
            <a:ext cx="853948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3317240" y="5034280"/>
            <a:ext cx="1407160" cy="29972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14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Sang Nguyen</cp:lastModifiedBy>
  <cp:revision>12</cp:revision>
  <dcterms:created xsi:type="dcterms:W3CDTF">2006-08-16T00:00:00Z</dcterms:created>
  <dcterms:modified xsi:type="dcterms:W3CDTF">2017-07-31T06:34:20Z</dcterms:modified>
</cp:coreProperties>
</file>