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6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A1B-CB16-4630-A401-74700DCA3832}" type="datetimeFigureOut">
              <a:rPr lang="vi-VN" smtClean="0"/>
              <a:t>05/05/2017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8B17-66B3-48CE-81FC-A658EBD5E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038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A1B-CB16-4630-A401-74700DCA3832}" type="datetimeFigureOut">
              <a:rPr lang="vi-VN" smtClean="0"/>
              <a:t>05/05/2017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8B17-66B3-48CE-81FC-A658EBD5E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206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A1B-CB16-4630-A401-74700DCA3832}" type="datetimeFigureOut">
              <a:rPr lang="vi-VN" smtClean="0"/>
              <a:t>05/05/2017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8B17-66B3-48CE-81FC-A658EBD5E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584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A1B-CB16-4630-A401-74700DCA3832}" type="datetimeFigureOut">
              <a:rPr lang="vi-VN" smtClean="0"/>
              <a:t>05/05/2017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8B17-66B3-48CE-81FC-A658EBD5E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300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A1B-CB16-4630-A401-74700DCA3832}" type="datetimeFigureOut">
              <a:rPr lang="vi-VN" smtClean="0"/>
              <a:t>05/05/2017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8B17-66B3-48CE-81FC-A658EBD5E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511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A1B-CB16-4630-A401-74700DCA3832}" type="datetimeFigureOut">
              <a:rPr lang="vi-VN" smtClean="0"/>
              <a:t>05/05/2017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8B17-66B3-48CE-81FC-A658EBD5E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507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A1B-CB16-4630-A401-74700DCA3832}" type="datetimeFigureOut">
              <a:rPr lang="vi-VN" smtClean="0"/>
              <a:t>05/05/2017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8B17-66B3-48CE-81FC-A658EBD5E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215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A1B-CB16-4630-A401-74700DCA3832}" type="datetimeFigureOut">
              <a:rPr lang="vi-VN" smtClean="0"/>
              <a:t>05/05/2017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8B17-66B3-48CE-81FC-A658EBD5E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757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A1B-CB16-4630-A401-74700DCA3832}" type="datetimeFigureOut">
              <a:rPr lang="vi-VN" smtClean="0"/>
              <a:t>05/05/2017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8B17-66B3-48CE-81FC-A658EBD5E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648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A1B-CB16-4630-A401-74700DCA3832}" type="datetimeFigureOut">
              <a:rPr lang="vi-VN" smtClean="0"/>
              <a:t>05/05/2017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8B17-66B3-48CE-81FC-A658EBD5E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102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A1B-CB16-4630-A401-74700DCA3832}" type="datetimeFigureOut">
              <a:rPr lang="vi-VN" smtClean="0"/>
              <a:t>05/05/2017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8B17-66B3-48CE-81FC-A658EBD5E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540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2BA1B-CB16-4630-A401-74700DCA3832}" type="datetimeFigureOut">
              <a:rPr lang="vi-VN" smtClean="0"/>
              <a:t>05/05/2017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8B17-66B3-48CE-81FC-A658EBD5E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611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251260" y="1988840"/>
            <a:ext cx="288032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ight Arrow 4"/>
          <p:cNvSpPr/>
          <p:nvPr/>
        </p:nvSpPr>
        <p:spPr>
          <a:xfrm>
            <a:off x="971340" y="1988840"/>
            <a:ext cx="288032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ight Arrow 5"/>
          <p:cNvSpPr/>
          <p:nvPr/>
        </p:nvSpPr>
        <p:spPr>
          <a:xfrm>
            <a:off x="1691420" y="1988840"/>
            <a:ext cx="288032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ight Arrow 6"/>
          <p:cNvSpPr/>
          <p:nvPr/>
        </p:nvSpPr>
        <p:spPr>
          <a:xfrm>
            <a:off x="2411500" y="1988840"/>
            <a:ext cx="288032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ight Arrow 7"/>
          <p:cNvSpPr/>
          <p:nvPr/>
        </p:nvSpPr>
        <p:spPr>
          <a:xfrm>
            <a:off x="3131580" y="1988840"/>
            <a:ext cx="288032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ight Arrow 8"/>
          <p:cNvSpPr/>
          <p:nvPr/>
        </p:nvSpPr>
        <p:spPr>
          <a:xfrm>
            <a:off x="251260" y="2691482"/>
            <a:ext cx="360040" cy="45005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ight Arrow 9"/>
          <p:cNvSpPr/>
          <p:nvPr/>
        </p:nvSpPr>
        <p:spPr>
          <a:xfrm>
            <a:off x="971340" y="2691482"/>
            <a:ext cx="360040" cy="45005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ight Arrow 10"/>
          <p:cNvSpPr/>
          <p:nvPr/>
        </p:nvSpPr>
        <p:spPr>
          <a:xfrm>
            <a:off x="1691420" y="2691482"/>
            <a:ext cx="360040" cy="45005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ight Arrow 11"/>
          <p:cNvSpPr/>
          <p:nvPr/>
        </p:nvSpPr>
        <p:spPr>
          <a:xfrm>
            <a:off x="2411500" y="2691482"/>
            <a:ext cx="360040" cy="45005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ight Arrow 12"/>
          <p:cNvSpPr/>
          <p:nvPr/>
        </p:nvSpPr>
        <p:spPr>
          <a:xfrm>
            <a:off x="3131580" y="2691482"/>
            <a:ext cx="360040" cy="45005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ight Arrow 13"/>
          <p:cNvSpPr/>
          <p:nvPr/>
        </p:nvSpPr>
        <p:spPr>
          <a:xfrm>
            <a:off x="251260" y="3411562"/>
            <a:ext cx="432048" cy="54006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ight Arrow 14"/>
          <p:cNvSpPr/>
          <p:nvPr/>
        </p:nvSpPr>
        <p:spPr>
          <a:xfrm>
            <a:off x="971340" y="3411562"/>
            <a:ext cx="432048" cy="54006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Right Arrow 15"/>
          <p:cNvSpPr/>
          <p:nvPr/>
        </p:nvSpPr>
        <p:spPr>
          <a:xfrm>
            <a:off x="1691420" y="3411562"/>
            <a:ext cx="432048" cy="54006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ight Arrow 16"/>
          <p:cNvSpPr/>
          <p:nvPr/>
        </p:nvSpPr>
        <p:spPr>
          <a:xfrm>
            <a:off x="2411500" y="3411562"/>
            <a:ext cx="432048" cy="54006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ight Arrow 17"/>
          <p:cNvSpPr/>
          <p:nvPr/>
        </p:nvSpPr>
        <p:spPr>
          <a:xfrm>
            <a:off x="3131580" y="3411562"/>
            <a:ext cx="432048" cy="54006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ight Arrow 18"/>
          <p:cNvSpPr/>
          <p:nvPr/>
        </p:nvSpPr>
        <p:spPr>
          <a:xfrm>
            <a:off x="251260" y="4131642"/>
            <a:ext cx="504056" cy="63007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ight Arrow 19"/>
          <p:cNvSpPr/>
          <p:nvPr/>
        </p:nvSpPr>
        <p:spPr>
          <a:xfrm>
            <a:off x="971340" y="4131642"/>
            <a:ext cx="504056" cy="63007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ight Arrow 20"/>
          <p:cNvSpPr/>
          <p:nvPr/>
        </p:nvSpPr>
        <p:spPr>
          <a:xfrm>
            <a:off x="1691420" y="4131642"/>
            <a:ext cx="504056" cy="63007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ight Arrow 21"/>
          <p:cNvSpPr/>
          <p:nvPr/>
        </p:nvSpPr>
        <p:spPr>
          <a:xfrm>
            <a:off x="2411500" y="4131642"/>
            <a:ext cx="504056" cy="63007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ight Arrow 22"/>
          <p:cNvSpPr/>
          <p:nvPr/>
        </p:nvSpPr>
        <p:spPr>
          <a:xfrm>
            <a:off x="3131580" y="4131642"/>
            <a:ext cx="504056" cy="63007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ight Arrow 23"/>
          <p:cNvSpPr/>
          <p:nvPr/>
        </p:nvSpPr>
        <p:spPr>
          <a:xfrm>
            <a:off x="251124" y="1268760"/>
            <a:ext cx="230426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ight Arrow 24"/>
          <p:cNvSpPr/>
          <p:nvPr/>
        </p:nvSpPr>
        <p:spPr>
          <a:xfrm>
            <a:off x="971204" y="1268760"/>
            <a:ext cx="230426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ight Arrow 25"/>
          <p:cNvSpPr/>
          <p:nvPr/>
        </p:nvSpPr>
        <p:spPr>
          <a:xfrm>
            <a:off x="1691284" y="1268760"/>
            <a:ext cx="230426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ight Arrow 26"/>
          <p:cNvSpPr/>
          <p:nvPr/>
        </p:nvSpPr>
        <p:spPr>
          <a:xfrm>
            <a:off x="2411364" y="1268760"/>
            <a:ext cx="230426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ight Arrow 27"/>
          <p:cNvSpPr/>
          <p:nvPr/>
        </p:nvSpPr>
        <p:spPr>
          <a:xfrm>
            <a:off x="3131444" y="1268760"/>
            <a:ext cx="230426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ight Arrow 28"/>
          <p:cNvSpPr/>
          <p:nvPr/>
        </p:nvSpPr>
        <p:spPr>
          <a:xfrm>
            <a:off x="4572136" y="1997224"/>
            <a:ext cx="315204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ight Arrow 29"/>
          <p:cNvSpPr/>
          <p:nvPr/>
        </p:nvSpPr>
        <p:spPr>
          <a:xfrm>
            <a:off x="5292216" y="1997224"/>
            <a:ext cx="315204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ight Arrow 30"/>
          <p:cNvSpPr/>
          <p:nvPr/>
        </p:nvSpPr>
        <p:spPr>
          <a:xfrm>
            <a:off x="6012296" y="1997224"/>
            <a:ext cx="315204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ight Arrow 31"/>
          <p:cNvSpPr/>
          <p:nvPr/>
        </p:nvSpPr>
        <p:spPr>
          <a:xfrm>
            <a:off x="6732376" y="1997224"/>
            <a:ext cx="315204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ight Arrow 32"/>
          <p:cNvSpPr/>
          <p:nvPr/>
        </p:nvSpPr>
        <p:spPr>
          <a:xfrm>
            <a:off x="7452456" y="1997224"/>
            <a:ext cx="315204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Right Arrow 33"/>
          <p:cNvSpPr/>
          <p:nvPr/>
        </p:nvSpPr>
        <p:spPr>
          <a:xfrm>
            <a:off x="4572136" y="2699866"/>
            <a:ext cx="394006" cy="45005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Right Arrow 34"/>
          <p:cNvSpPr/>
          <p:nvPr/>
        </p:nvSpPr>
        <p:spPr>
          <a:xfrm>
            <a:off x="5292216" y="2699866"/>
            <a:ext cx="394006" cy="45005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Right Arrow 35"/>
          <p:cNvSpPr/>
          <p:nvPr/>
        </p:nvSpPr>
        <p:spPr>
          <a:xfrm>
            <a:off x="6012296" y="2699866"/>
            <a:ext cx="394006" cy="45005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Right Arrow 36"/>
          <p:cNvSpPr/>
          <p:nvPr/>
        </p:nvSpPr>
        <p:spPr>
          <a:xfrm>
            <a:off x="6732376" y="2699866"/>
            <a:ext cx="394006" cy="45005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Right Arrow 37"/>
          <p:cNvSpPr/>
          <p:nvPr/>
        </p:nvSpPr>
        <p:spPr>
          <a:xfrm>
            <a:off x="7452456" y="2699866"/>
            <a:ext cx="394006" cy="45005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Right Arrow 38"/>
          <p:cNvSpPr/>
          <p:nvPr/>
        </p:nvSpPr>
        <p:spPr>
          <a:xfrm>
            <a:off x="4572135" y="3419946"/>
            <a:ext cx="472807" cy="54006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Right Arrow 39"/>
          <p:cNvSpPr/>
          <p:nvPr/>
        </p:nvSpPr>
        <p:spPr>
          <a:xfrm>
            <a:off x="5292215" y="3419946"/>
            <a:ext cx="472807" cy="54006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Right Arrow 40"/>
          <p:cNvSpPr/>
          <p:nvPr/>
        </p:nvSpPr>
        <p:spPr>
          <a:xfrm>
            <a:off x="6012295" y="3419946"/>
            <a:ext cx="472807" cy="54006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Right Arrow 41"/>
          <p:cNvSpPr/>
          <p:nvPr/>
        </p:nvSpPr>
        <p:spPr>
          <a:xfrm>
            <a:off x="6732375" y="3419946"/>
            <a:ext cx="472807" cy="54006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Right Arrow 42"/>
          <p:cNvSpPr/>
          <p:nvPr/>
        </p:nvSpPr>
        <p:spPr>
          <a:xfrm>
            <a:off x="7452455" y="3419946"/>
            <a:ext cx="472807" cy="54006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Right Arrow 43"/>
          <p:cNvSpPr/>
          <p:nvPr/>
        </p:nvSpPr>
        <p:spPr>
          <a:xfrm>
            <a:off x="4572136" y="4140026"/>
            <a:ext cx="551608" cy="63007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Right Arrow 44"/>
          <p:cNvSpPr/>
          <p:nvPr/>
        </p:nvSpPr>
        <p:spPr>
          <a:xfrm>
            <a:off x="5292216" y="4140026"/>
            <a:ext cx="551608" cy="63007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Right Arrow 45"/>
          <p:cNvSpPr/>
          <p:nvPr/>
        </p:nvSpPr>
        <p:spPr>
          <a:xfrm>
            <a:off x="6012296" y="4140026"/>
            <a:ext cx="551608" cy="63007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Right Arrow 46"/>
          <p:cNvSpPr/>
          <p:nvPr/>
        </p:nvSpPr>
        <p:spPr>
          <a:xfrm>
            <a:off x="6732376" y="4140026"/>
            <a:ext cx="551608" cy="63007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Right Arrow 47"/>
          <p:cNvSpPr/>
          <p:nvPr/>
        </p:nvSpPr>
        <p:spPr>
          <a:xfrm>
            <a:off x="7452456" y="4140026"/>
            <a:ext cx="551608" cy="63007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Right Arrow 48"/>
          <p:cNvSpPr/>
          <p:nvPr/>
        </p:nvSpPr>
        <p:spPr>
          <a:xfrm>
            <a:off x="4572000" y="1277144"/>
            <a:ext cx="252164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0" name="Right Arrow 49"/>
          <p:cNvSpPr/>
          <p:nvPr/>
        </p:nvSpPr>
        <p:spPr>
          <a:xfrm>
            <a:off x="5292080" y="1277144"/>
            <a:ext cx="252164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1" name="Right Arrow 50"/>
          <p:cNvSpPr/>
          <p:nvPr/>
        </p:nvSpPr>
        <p:spPr>
          <a:xfrm>
            <a:off x="6012160" y="1277144"/>
            <a:ext cx="252164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Right Arrow 51"/>
          <p:cNvSpPr/>
          <p:nvPr/>
        </p:nvSpPr>
        <p:spPr>
          <a:xfrm>
            <a:off x="6732240" y="1277144"/>
            <a:ext cx="252164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Right Arrow 52"/>
          <p:cNvSpPr/>
          <p:nvPr/>
        </p:nvSpPr>
        <p:spPr>
          <a:xfrm>
            <a:off x="7452320" y="1277144"/>
            <a:ext cx="252164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248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2017-05-05T03:43:31Z</dcterms:created>
  <dcterms:modified xsi:type="dcterms:W3CDTF">2017-05-05T03:48:40Z</dcterms:modified>
</cp:coreProperties>
</file>