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38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06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8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0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1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0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5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75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64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10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4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BA1B-CB16-4630-A401-74700DCA3832}" type="datetimeFigureOut">
              <a:rPr lang="vi-VN" smtClean="0"/>
              <a:t>05/05/2017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8B17-66B3-48CE-81FC-A658EBD5E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1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5126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ight Arrow 4"/>
          <p:cNvSpPr/>
          <p:nvPr/>
        </p:nvSpPr>
        <p:spPr>
          <a:xfrm>
            <a:off x="97134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ight Arrow 5"/>
          <p:cNvSpPr/>
          <p:nvPr/>
        </p:nvSpPr>
        <p:spPr>
          <a:xfrm>
            <a:off x="169142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ight Arrow 6"/>
          <p:cNvSpPr/>
          <p:nvPr/>
        </p:nvSpPr>
        <p:spPr>
          <a:xfrm>
            <a:off x="241150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7"/>
          <p:cNvSpPr/>
          <p:nvPr/>
        </p:nvSpPr>
        <p:spPr>
          <a:xfrm>
            <a:off x="3131580" y="198884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ight Arrow 23"/>
          <p:cNvSpPr/>
          <p:nvPr/>
        </p:nvSpPr>
        <p:spPr>
          <a:xfrm>
            <a:off x="25112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ight Arrow 24"/>
          <p:cNvSpPr/>
          <p:nvPr/>
        </p:nvSpPr>
        <p:spPr>
          <a:xfrm>
            <a:off x="97120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ight Arrow 25"/>
          <p:cNvSpPr/>
          <p:nvPr/>
        </p:nvSpPr>
        <p:spPr>
          <a:xfrm>
            <a:off x="169128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241136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131444" y="126876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ight Arrow 28"/>
          <p:cNvSpPr/>
          <p:nvPr/>
        </p:nvSpPr>
        <p:spPr>
          <a:xfrm>
            <a:off x="457213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ight Arrow 29"/>
          <p:cNvSpPr/>
          <p:nvPr/>
        </p:nvSpPr>
        <p:spPr>
          <a:xfrm>
            <a:off x="529221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ight Arrow 30"/>
          <p:cNvSpPr/>
          <p:nvPr/>
        </p:nvSpPr>
        <p:spPr>
          <a:xfrm>
            <a:off x="601229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ight Arrow 31"/>
          <p:cNvSpPr/>
          <p:nvPr/>
        </p:nvSpPr>
        <p:spPr>
          <a:xfrm>
            <a:off x="673237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ight Arrow 32"/>
          <p:cNvSpPr/>
          <p:nvPr/>
        </p:nvSpPr>
        <p:spPr>
          <a:xfrm>
            <a:off x="7452456" y="199722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ight Arrow 48"/>
          <p:cNvSpPr/>
          <p:nvPr/>
        </p:nvSpPr>
        <p:spPr>
          <a:xfrm>
            <a:off x="457200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ight Arrow 49"/>
          <p:cNvSpPr/>
          <p:nvPr/>
        </p:nvSpPr>
        <p:spPr>
          <a:xfrm>
            <a:off x="529208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ight Arrow 50"/>
          <p:cNvSpPr/>
          <p:nvPr/>
        </p:nvSpPr>
        <p:spPr>
          <a:xfrm>
            <a:off x="601216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Right Arrow 51"/>
          <p:cNvSpPr/>
          <p:nvPr/>
        </p:nvSpPr>
        <p:spPr>
          <a:xfrm>
            <a:off x="673224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Right Arrow 52"/>
          <p:cNvSpPr/>
          <p:nvPr/>
        </p:nvSpPr>
        <p:spPr>
          <a:xfrm>
            <a:off x="7452320" y="127714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Right Arrow 53"/>
          <p:cNvSpPr/>
          <p:nvPr/>
        </p:nvSpPr>
        <p:spPr>
          <a:xfrm>
            <a:off x="251260" y="342900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Right Arrow 54"/>
          <p:cNvSpPr/>
          <p:nvPr/>
        </p:nvSpPr>
        <p:spPr>
          <a:xfrm>
            <a:off x="971340" y="342900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Right Arrow 55"/>
          <p:cNvSpPr/>
          <p:nvPr/>
        </p:nvSpPr>
        <p:spPr>
          <a:xfrm>
            <a:off x="1691420" y="342900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ight Arrow 56"/>
          <p:cNvSpPr/>
          <p:nvPr/>
        </p:nvSpPr>
        <p:spPr>
          <a:xfrm>
            <a:off x="2411500" y="342900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Right Arrow 57"/>
          <p:cNvSpPr/>
          <p:nvPr/>
        </p:nvSpPr>
        <p:spPr>
          <a:xfrm>
            <a:off x="3131580" y="342900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Right Arrow 58"/>
          <p:cNvSpPr/>
          <p:nvPr/>
        </p:nvSpPr>
        <p:spPr>
          <a:xfrm>
            <a:off x="251124" y="270892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Right Arrow 59"/>
          <p:cNvSpPr/>
          <p:nvPr/>
        </p:nvSpPr>
        <p:spPr>
          <a:xfrm>
            <a:off x="971204" y="270892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Right Arrow 60"/>
          <p:cNvSpPr/>
          <p:nvPr/>
        </p:nvSpPr>
        <p:spPr>
          <a:xfrm>
            <a:off x="1691284" y="270892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Right Arrow 61"/>
          <p:cNvSpPr/>
          <p:nvPr/>
        </p:nvSpPr>
        <p:spPr>
          <a:xfrm>
            <a:off x="2411364" y="270892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Right Arrow 62"/>
          <p:cNvSpPr/>
          <p:nvPr/>
        </p:nvSpPr>
        <p:spPr>
          <a:xfrm>
            <a:off x="3131444" y="270892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Right Arrow 63"/>
          <p:cNvSpPr/>
          <p:nvPr/>
        </p:nvSpPr>
        <p:spPr>
          <a:xfrm>
            <a:off x="4572136" y="343738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ight Arrow 64"/>
          <p:cNvSpPr/>
          <p:nvPr/>
        </p:nvSpPr>
        <p:spPr>
          <a:xfrm>
            <a:off x="5292216" y="343738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Arrow 65"/>
          <p:cNvSpPr/>
          <p:nvPr/>
        </p:nvSpPr>
        <p:spPr>
          <a:xfrm>
            <a:off x="6012296" y="343738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Right Arrow 66"/>
          <p:cNvSpPr/>
          <p:nvPr/>
        </p:nvSpPr>
        <p:spPr>
          <a:xfrm>
            <a:off x="6732376" y="343738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Right Arrow 67"/>
          <p:cNvSpPr/>
          <p:nvPr/>
        </p:nvSpPr>
        <p:spPr>
          <a:xfrm>
            <a:off x="7452456" y="343738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Right Arrow 68"/>
          <p:cNvSpPr/>
          <p:nvPr/>
        </p:nvSpPr>
        <p:spPr>
          <a:xfrm>
            <a:off x="4572000" y="271730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Right Arrow 69"/>
          <p:cNvSpPr/>
          <p:nvPr/>
        </p:nvSpPr>
        <p:spPr>
          <a:xfrm>
            <a:off x="5292080" y="271730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1" name="Right Arrow 70"/>
          <p:cNvSpPr/>
          <p:nvPr/>
        </p:nvSpPr>
        <p:spPr>
          <a:xfrm>
            <a:off x="6012160" y="271730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ight Arrow 71"/>
          <p:cNvSpPr/>
          <p:nvPr/>
        </p:nvSpPr>
        <p:spPr>
          <a:xfrm>
            <a:off x="6732240" y="271730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" name="Right Arrow 72"/>
          <p:cNvSpPr/>
          <p:nvPr/>
        </p:nvSpPr>
        <p:spPr>
          <a:xfrm>
            <a:off x="7452320" y="271730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ight Arrow 93"/>
          <p:cNvSpPr/>
          <p:nvPr/>
        </p:nvSpPr>
        <p:spPr>
          <a:xfrm>
            <a:off x="251260" y="486916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ight Arrow 94"/>
          <p:cNvSpPr/>
          <p:nvPr/>
        </p:nvSpPr>
        <p:spPr>
          <a:xfrm>
            <a:off x="971340" y="486916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6" name="Right Arrow 95"/>
          <p:cNvSpPr/>
          <p:nvPr/>
        </p:nvSpPr>
        <p:spPr>
          <a:xfrm>
            <a:off x="1691420" y="486916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7" name="Right Arrow 96"/>
          <p:cNvSpPr/>
          <p:nvPr/>
        </p:nvSpPr>
        <p:spPr>
          <a:xfrm>
            <a:off x="2411500" y="486916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8" name="Right Arrow 97"/>
          <p:cNvSpPr/>
          <p:nvPr/>
        </p:nvSpPr>
        <p:spPr>
          <a:xfrm>
            <a:off x="3131580" y="486916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9" name="Right Arrow 98"/>
          <p:cNvSpPr/>
          <p:nvPr/>
        </p:nvSpPr>
        <p:spPr>
          <a:xfrm>
            <a:off x="251124" y="414908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0" name="Right Arrow 99"/>
          <p:cNvSpPr/>
          <p:nvPr/>
        </p:nvSpPr>
        <p:spPr>
          <a:xfrm>
            <a:off x="971204" y="414908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1" name="Right Arrow 100"/>
          <p:cNvSpPr/>
          <p:nvPr/>
        </p:nvSpPr>
        <p:spPr>
          <a:xfrm>
            <a:off x="1691284" y="414908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2" name="Right Arrow 101"/>
          <p:cNvSpPr/>
          <p:nvPr/>
        </p:nvSpPr>
        <p:spPr>
          <a:xfrm>
            <a:off x="2411364" y="414908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3" name="Right Arrow 102"/>
          <p:cNvSpPr/>
          <p:nvPr/>
        </p:nvSpPr>
        <p:spPr>
          <a:xfrm>
            <a:off x="3131444" y="414908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4" name="Right Arrow 103"/>
          <p:cNvSpPr/>
          <p:nvPr/>
        </p:nvSpPr>
        <p:spPr>
          <a:xfrm>
            <a:off x="4572136" y="487754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5" name="Right Arrow 104"/>
          <p:cNvSpPr/>
          <p:nvPr/>
        </p:nvSpPr>
        <p:spPr>
          <a:xfrm>
            <a:off x="5292216" y="487754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6" name="Right Arrow 105"/>
          <p:cNvSpPr/>
          <p:nvPr/>
        </p:nvSpPr>
        <p:spPr>
          <a:xfrm>
            <a:off x="6012296" y="487754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7" name="Right Arrow 106"/>
          <p:cNvSpPr/>
          <p:nvPr/>
        </p:nvSpPr>
        <p:spPr>
          <a:xfrm>
            <a:off x="6732376" y="487754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8" name="Right Arrow 107"/>
          <p:cNvSpPr/>
          <p:nvPr/>
        </p:nvSpPr>
        <p:spPr>
          <a:xfrm>
            <a:off x="7452456" y="487754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9" name="Right Arrow 108"/>
          <p:cNvSpPr/>
          <p:nvPr/>
        </p:nvSpPr>
        <p:spPr>
          <a:xfrm>
            <a:off x="4572000" y="415746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0" name="Right Arrow 109"/>
          <p:cNvSpPr/>
          <p:nvPr/>
        </p:nvSpPr>
        <p:spPr>
          <a:xfrm>
            <a:off x="5292080" y="415746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1" name="Right Arrow 110"/>
          <p:cNvSpPr/>
          <p:nvPr/>
        </p:nvSpPr>
        <p:spPr>
          <a:xfrm>
            <a:off x="6012160" y="415746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2" name="Right Arrow 111"/>
          <p:cNvSpPr/>
          <p:nvPr/>
        </p:nvSpPr>
        <p:spPr>
          <a:xfrm>
            <a:off x="6732240" y="415746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Right Arrow 112"/>
          <p:cNvSpPr/>
          <p:nvPr/>
        </p:nvSpPr>
        <p:spPr>
          <a:xfrm>
            <a:off x="7452320" y="415746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4" name="Right Arrow 113"/>
          <p:cNvSpPr/>
          <p:nvPr/>
        </p:nvSpPr>
        <p:spPr>
          <a:xfrm>
            <a:off x="251260" y="630932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5" name="Right Arrow 114"/>
          <p:cNvSpPr/>
          <p:nvPr/>
        </p:nvSpPr>
        <p:spPr>
          <a:xfrm>
            <a:off x="971340" y="630932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6" name="Right Arrow 115"/>
          <p:cNvSpPr/>
          <p:nvPr/>
        </p:nvSpPr>
        <p:spPr>
          <a:xfrm>
            <a:off x="1691420" y="630932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7" name="Right Arrow 116"/>
          <p:cNvSpPr/>
          <p:nvPr/>
        </p:nvSpPr>
        <p:spPr>
          <a:xfrm>
            <a:off x="2411500" y="630932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8" name="Right Arrow 117"/>
          <p:cNvSpPr/>
          <p:nvPr/>
        </p:nvSpPr>
        <p:spPr>
          <a:xfrm>
            <a:off x="3131580" y="6309320"/>
            <a:ext cx="288032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9" name="Right Arrow 118"/>
          <p:cNvSpPr/>
          <p:nvPr/>
        </p:nvSpPr>
        <p:spPr>
          <a:xfrm>
            <a:off x="251124" y="558924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0" name="Right Arrow 119"/>
          <p:cNvSpPr/>
          <p:nvPr/>
        </p:nvSpPr>
        <p:spPr>
          <a:xfrm>
            <a:off x="971204" y="558924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1" name="Right Arrow 120"/>
          <p:cNvSpPr/>
          <p:nvPr/>
        </p:nvSpPr>
        <p:spPr>
          <a:xfrm>
            <a:off x="1691284" y="558924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2" name="Right Arrow 121"/>
          <p:cNvSpPr/>
          <p:nvPr/>
        </p:nvSpPr>
        <p:spPr>
          <a:xfrm>
            <a:off x="2411364" y="558924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3" name="Right Arrow 122"/>
          <p:cNvSpPr/>
          <p:nvPr/>
        </p:nvSpPr>
        <p:spPr>
          <a:xfrm>
            <a:off x="3131444" y="5589240"/>
            <a:ext cx="230426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Right Arrow 123"/>
          <p:cNvSpPr/>
          <p:nvPr/>
        </p:nvSpPr>
        <p:spPr>
          <a:xfrm>
            <a:off x="4572136" y="631770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5" name="Right Arrow 124"/>
          <p:cNvSpPr/>
          <p:nvPr/>
        </p:nvSpPr>
        <p:spPr>
          <a:xfrm>
            <a:off x="5292216" y="631770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6" name="Right Arrow 125"/>
          <p:cNvSpPr/>
          <p:nvPr/>
        </p:nvSpPr>
        <p:spPr>
          <a:xfrm>
            <a:off x="6012296" y="631770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Right Arrow 126"/>
          <p:cNvSpPr/>
          <p:nvPr/>
        </p:nvSpPr>
        <p:spPr>
          <a:xfrm>
            <a:off x="6732376" y="631770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8" name="Right Arrow 127"/>
          <p:cNvSpPr/>
          <p:nvPr/>
        </p:nvSpPr>
        <p:spPr>
          <a:xfrm>
            <a:off x="7452456" y="6317704"/>
            <a:ext cx="315204" cy="3600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9" name="Right Arrow 128"/>
          <p:cNvSpPr/>
          <p:nvPr/>
        </p:nvSpPr>
        <p:spPr>
          <a:xfrm>
            <a:off x="4572000" y="559762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0" name="Right Arrow 129"/>
          <p:cNvSpPr/>
          <p:nvPr/>
        </p:nvSpPr>
        <p:spPr>
          <a:xfrm>
            <a:off x="5292080" y="559762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1" name="Right Arrow 130"/>
          <p:cNvSpPr/>
          <p:nvPr/>
        </p:nvSpPr>
        <p:spPr>
          <a:xfrm>
            <a:off x="6012160" y="559762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2" name="Right Arrow 131"/>
          <p:cNvSpPr/>
          <p:nvPr/>
        </p:nvSpPr>
        <p:spPr>
          <a:xfrm>
            <a:off x="6732240" y="559762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3" name="Right Arrow 132"/>
          <p:cNvSpPr/>
          <p:nvPr/>
        </p:nvSpPr>
        <p:spPr>
          <a:xfrm>
            <a:off x="7452320" y="5597624"/>
            <a:ext cx="252164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248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2017-05-05T03:43:31Z</dcterms:created>
  <dcterms:modified xsi:type="dcterms:W3CDTF">2017-05-05T06:01:54Z</dcterms:modified>
</cp:coreProperties>
</file>