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AWS LAMBDA </a:t>
            </a:r>
            <a:br>
              <a:rPr lang="en-US" altLang="ko-KR" smtClean="0"/>
            </a:br>
            <a:endParaRPr lang="ko-KR" altLang="en-US" sz="2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-Project 2. API</a:t>
            </a:r>
            <a:r>
              <a:rPr lang="ko-KR" altLang="en-US"/>
              <a:t> </a:t>
            </a:r>
            <a:r>
              <a:rPr lang="en-US" altLang="ko-KR"/>
              <a:t>Gateway</a:t>
            </a:r>
            <a:r>
              <a:rPr lang="ko-KR" altLang="en-US"/>
              <a:t>를 활용한 </a:t>
            </a:r>
            <a:r>
              <a:rPr lang="ko-KR" altLang="en-US"/>
              <a:t>로그 </a:t>
            </a:r>
            <a:r>
              <a:rPr lang="ko-KR" altLang="en-US" smtClean="0"/>
              <a:t>출력</a:t>
            </a:r>
            <a:endParaRPr lang="en-US" altLang="ko-KR" smtClean="0"/>
          </a:p>
          <a:p>
            <a:r>
              <a:rPr lang="ko-KR" altLang="en-US" smtClean="0"/>
              <a:t>학번</a:t>
            </a:r>
            <a:r>
              <a:rPr lang="en-US" altLang="ko-KR"/>
              <a:t> </a:t>
            </a:r>
            <a:r>
              <a:rPr lang="en-US" altLang="ko-KR"/>
              <a:t>: </a:t>
            </a:r>
            <a:r>
              <a:rPr lang="en-US" altLang="ko-KR" smtClean="0"/>
              <a:t>2021254016</a:t>
            </a:r>
          </a:p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r>
              <a:rPr lang="ko-KR" altLang="en-US" smtClean="0"/>
              <a:t>김상순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8" y="2256907"/>
            <a:ext cx="8171935" cy="42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화면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20868"/>
            <a:ext cx="9890297" cy="45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9262" y="3341889"/>
            <a:ext cx="9613861" cy="1057116"/>
          </a:xfrm>
        </p:spPr>
        <p:txBody>
          <a:bodyPr>
            <a:normAutofit/>
          </a:bodyPr>
          <a:lstStyle/>
          <a:p>
            <a:pPr algn="ctr"/>
            <a:r>
              <a:rPr lang="ko-KR" altLang="en-US" sz="5800" smtClean="0"/>
              <a:t>감사합니다</a:t>
            </a:r>
            <a:r>
              <a:rPr lang="en-US" altLang="ko-KR" sz="5800"/>
              <a:t>.</a:t>
            </a:r>
            <a:endParaRPr lang="ko-KR" altLang="en-US" sz="5800"/>
          </a:p>
        </p:txBody>
      </p:sp>
    </p:spTree>
    <p:extLst>
      <p:ext uri="{BB962C8B-B14F-4D97-AF65-F5344CB8AC3E}">
        <p14:creationId xmlns:p14="http://schemas.microsoft.com/office/powerpoint/2010/main" val="403614334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4</TotalTime>
  <Words>23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Trebuchet MS</vt:lpstr>
      <vt:lpstr>베를린</vt:lpstr>
      <vt:lpstr>AWS LAMBDA  </vt:lpstr>
      <vt:lpstr>소스</vt:lpstr>
      <vt:lpstr>실행 화면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 </dc:title>
  <dc:creator>Microsoft 계정</dc:creator>
  <cp:lastModifiedBy>Microsoft 계정</cp:lastModifiedBy>
  <cp:revision>1</cp:revision>
  <dcterms:created xsi:type="dcterms:W3CDTF">2022-05-25T03:48:53Z</dcterms:created>
  <dcterms:modified xsi:type="dcterms:W3CDTF">2022-05-25T03:52:54Z</dcterms:modified>
</cp:coreProperties>
</file>