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5" r:id="rId7"/>
    <p:sldId id="267" r:id="rId8"/>
    <p:sldId id="270" r:id="rId9"/>
    <p:sldId id="268" r:id="rId10"/>
    <p:sldId id="269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65"/>
            <p14:sldId id="267"/>
            <p14:sldId id="270"/>
            <p14:sldId id="268"/>
            <p14:sldId id="269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67" d="100"/>
          <a:sy n="67" d="100"/>
        </p:scale>
        <p:origin x="96" y="3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2021-06-23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2021-06-23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9763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2505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2021-06-23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YOLO v3</a:t>
            </a:r>
            <a:r>
              <a:rPr lang="ko-KR" altLang="en-US" noProof="1" smtClean="0"/>
              <a:t>를 이용한 물체 검출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71123" y="5185037"/>
            <a:ext cx="4020877" cy="1137793"/>
          </a:xfrm>
        </p:spPr>
        <p:txBody>
          <a:bodyPr rtlCol="0">
            <a:normAutofit fontScale="85000" lnSpcReduction="20000"/>
          </a:bodyPr>
          <a:lstStyle/>
          <a:p>
            <a:pPr fontAlgn="base" latinLnBrk="0"/>
            <a:r>
              <a:rPr lang="ko-KR" altLang="en-US" b="1" smtClean="0">
                <a:solidFill>
                  <a:schemeClr val="tx1"/>
                </a:solidFill>
              </a:rPr>
              <a:t>이름 </a:t>
            </a:r>
            <a:r>
              <a:rPr lang="en-US" altLang="ko-KR" b="1" smtClean="0">
                <a:solidFill>
                  <a:schemeClr val="tx1"/>
                </a:solidFill>
              </a:rPr>
              <a:t>:</a:t>
            </a:r>
            <a:r>
              <a:rPr lang="ko-KR" altLang="en-US" smtClean="0">
                <a:solidFill>
                  <a:schemeClr val="tx1"/>
                </a:solidFill>
              </a:rPr>
              <a:t>			</a:t>
            </a:r>
            <a:r>
              <a:rPr lang="ko-KR" altLang="en-US" b="1" smtClean="0">
                <a:solidFill>
                  <a:schemeClr val="tx1"/>
                </a:solidFill>
              </a:rPr>
              <a:t>김상순</a:t>
            </a:r>
            <a:endParaRPr lang="ko-KR" altLang="en-US" smtClean="0">
              <a:solidFill>
                <a:schemeClr val="tx1"/>
              </a:solidFill>
            </a:endParaRPr>
          </a:p>
          <a:p>
            <a:pPr fontAlgn="base" latinLnBrk="0"/>
            <a:r>
              <a:rPr lang="ko-KR" altLang="en-US" b="1" smtClean="0">
                <a:solidFill>
                  <a:schemeClr val="tx1"/>
                </a:solidFill>
              </a:rPr>
              <a:t>학번 </a:t>
            </a:r>
            <a:r>
              <a:rPr lang="en-US" altLang="ko-KR" b="1" smtClean="0">
                <a:solidFill>
                  <a:schemeClr val="tx1"/>
                </a:solidFill>
              </a:rPr>
              <a:t>:</a:t>
            </a:r>
            <a:r>
              <a:rPr lang="ko-KR" altLang="en-US" smtClean="0">
                <a:solidFill>
                  <a:schemeClr val="tx1"/>
                </a:solidFill>
              </a:rPr>
              <a:t>		</a:t>
            </a:r>
            <a:r>
              <a:rPr lang="en-US" altLang="ko-KR" b="1" smtClean="0">
                <a:solidFill>
                  <a:schemeClr val="tx1"/>
                </a:solidFill>
              </a:rPr>
              <a:t>2021254016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목적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700213"/>
            <a:ext cx="108727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/>
              <a:t>- </a:t>
            </a:r>
            <a:r>
              <a:rPr lang="ko-KR" altLang="en-US" sz="3000" smtClean="0"/>
              <a:t>자율 주행과 같이 사물을 인식해야 하는 분야에서 </a:t>
            </a:r>
            <a:r>
              <a:rPr lang="en-US" altLang="ko-KR" sz="3000" smtClean="0"/>
              <a:t>Yolo</a:t>
            </a:r>
            <a:r>
              <a:rPr lang="ko-KR" altLang="en-US" sz="3000" smtClean="0"/>
              <a:t>를 이용한 물체 인식 기술을 접목</a:t>
            </a:r>
            <a:r>
              <a:rPr lang="en-US" altLang="ko-KR" sz="3000" smtClean="0"/>
              <a:t>.</a:t>
            </a:r>
          </a:p>
          <a:p>
            <a:endParaRPr lang="en-US" altLang="ko-KR" sz="3000" smtClean="0"/>
          </a:p>
          <a:p>
            <a:endParaRPr lang="en-US" altLang="ko-KR" sz="3000" smtClean="0"/>
          </a:p>
          <a:p>
            <a:endParaRPr lang="en-US" altLang="ko-KR" sz="3000"/>
          </a:p>
          <a:p>
            <a:endParaRPr lang="en-US" altLang="ko-KR" sz="3000" smtClean="0"/>
          </a:p>
          <a:p>
            <a:r>
              <a:rPr lang="en-US" altLang="ko-KR" sz="3000" smtClean="0"/>
              <a:t>- </a:t>
            </a:r>
            <a:r>
              <a:rPr lang="ko-KR" altLang="en-US" sz="3000" smtClean="0"/>
              <a:t>최적의 효율을 이끌어 낼 수 있는 기술의 접목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목표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700213"/>
            <a:ext cx="10872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000" smtClean="0"/>
              <a:t>Yolo</a:t>
            </a:r>
            <a:r>
              <a:rPr lang="ko-KR" altLang="en-US" sz="3000" smtClean="0"/>
              <a:t> 모델의 사용성의 장점을 확인</a:t>
            </a:r>
            <a:r>
              <a:rPr lang="en-US" altLang="ko-KR" sz="30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3000"/>
          </a:p>
          <a:p>
            <a:pPr marL="285750" indent="-285750">
              <a:buFontTx/>
              <a:buChar char="-"/>
            </a:pPr>
            <a:r>
              <a:rPr lang="en-US" altLang="ko-KR" sz="3000" smtClean="0"/>
              <a:t>Yolo </a:t>
            </a:r>
            <a:r>
              <a:rPr lang="ko-KR" altLang="en-US" sz="3000" smtClean="0"/>
              <a:t>사용 시 개선점 도출</a:t>
            </a:r>
            <a:r>
              <a:rPr lang="en-US" altLang="ko-KR" sz="30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3000"/>
          </a:p>
          <a:p>
            <a:pPr marL="285750" indent="-285750">
              <a:buFontTx/>
              <a:buChar char="-"/>
            </a:pPr>
            <a:r>
              <a:rPr lang="ko-KR" altLang="en-US" sz="3000" smtClean="0"/>
              <a:t>물체 인식 또는 사물인식을 실시간으로 확인 할 수 있도록 설계</a:t>
            </a:r>
            <a:endParaRPr lang="en-US" altLang="ko-KR" sz="3000" smtClean="0"/>
          </a:p>
        </p:txBody>
      </p:sp>
    </p:spTree>
    <p:extLst>
      <p:ext uri="{BB962C8B-B14F-4D97-AF65-F5344CB8AC3E}">
        <p14:creationId xmlns:p14="http://schemas.microsoft.com/office/powerpoint/2010/main" val="2850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실험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7" y="1614487"/>
            <a:ext cx="5768326" cy="391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1614487"/>
            <a:ext cx="5505449" cy="391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351" y="5877462"/>
            <a:ext cx="3900899" cy="5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514475"/>
            <a:ext cx="67437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8150" y="2357437"/>
            <a:ext cx="37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Scalefactor </a:t>
            </a:r>
            <a:r>
              <a:rPr lang="ko-KR" altLang="en-US" smtClean="0"/>
              <a:t>값 조정 후 인식률 개선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9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238" y="1728788"/>
            <a:ext cx="10244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객체 인식이 좋은것도 있고 나쁜 것도 있음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수행시간이 오래 걸림 실시간으로 확인 하기엔 어려울 수 있음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성능 개선이 필요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개선 방향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238" y="1728788"/>
            <a:ext cx="1024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인식시키는 대상의 이미지 크기를 작게 조절하여 최적 이미지 크기 확인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Scalefactor</a:t>
            </a:r>
            <a:r>
              <a:rPr lang="ko-KR" altLang="en-US"/>
              <a:t> </a:t>
            </a:r>
            <a:r>
              <a:rPr lang="ko-KR" altLang="en-US" smtClean="0"/>
              <a:t>조정으로 최적 인식률이 나올 수 있도록 조정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805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4873beb7-5857-4685-be1f-d57550cc96cc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101</TotalTime>
  <Words>114</Words>
  <Application>Microsoft Office PowerPoint</Application>
  <PresentationFormat>와이드스크린</PresentationFormat>
  <Paragraphs>33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WelcomeDoc</vt:lpstr>
      <vt:lpstr>YOLO v3를 이용한 물체 검출</vt:lpstr>
      <vt:lpstr>목적</vt:lpstr>
      <vt:lpstr>목표</vt:lpstr>
      <vt:lpstr>실험</vt:lpstr>
      <vt:lpstr>실험</vt:lpstr>
      <vt:lpstr>결과</vt:lpstr>
      <vt:lpstr>개선 방향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v3를 이용한 물체 검출</dc:title>
  <dc:creator>KSS</dc:creator>
  <cp:keywords/>
  <cp:lastModifiedBy>KSS</cp:lastModifiedBy>
  <cp:revision>8</cp:revision>
  <dcterms:created xsi:type="dcterms:W3CDTF">2021-06-23T03:50:51Z</dcterms:created>
  <dcterms:modified xsi:type="dcterms:W3CDTF">2021-06-23T11:02:15Z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