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4" r:id="rId6"/>
    <p:sldId id="265" r:id="rId7"/>
    <p:sldId id="266" r:id="rId8"/>
    <p:sldId id="267" r:id="rId9"/>
    <p:sldId id="268" r:id="rId10"/>
    <p:sldId id="269" r:id="rId11"/>
    <p:sldId id="263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디자인, 임프레스, 공동 작업" id="{B9B51309-D148-4332-87C2-07BE32FBCA3B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자세한 정보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Tester ko-KR" initials="Tk" lastIdx="1" clrIdx="2">
    <p:extLst>
      <p:ext uri="{19B8F6BF-5375-455C-9EA6-DF929625EA0E}">
        <p15:presenceInfo xmlns:p15="http://schemas.microsoft.com/office/powerpoint/2012/main" userId="Tester ko-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90" d="100"/>
          <a:sy n="90" d="100"/>
        </p:scale>
        <p:origin x="133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42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Section modNotesMaster modHandout">
      <pc:chgData name="Fake Test User" userId="SID-0" providerId="Test" clId="FakeClientId" dt="2019-09-23T03:12:45.472" v="109" actId="2711"/>
      <pc:docMkLst>
        <pc:docMk/>
      </pc:docMkLst>
      <pc:sldChg chg="modSp mod modNotes">
        <pc:chgData name="Fake Test User" userId="SID-0" providerId="Test" clId="FakeClientId" dt="2019-08-14T06:16:20.358" v="91"/>
        <pc:sldMkLst>
          <pc:docMk/>
          <pc:sldMk cId="2471807738" sldId="256"/>
        </pc:sldMkLst>
        <pc:spChg chg="mod">
          <ac:chgData name="Fake Test User" userId="SID-0" providerId="Test" clId="FakeClientId" dt="2019-08-09T06:23:04.735" v="33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9T06:23:04.735" v="33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modNotes">
        <pc:chgData name="Fake Test User" userId="SID-0" providerId="Test" clId="FakeClientId" dt="2019-09-23T03:11:03.183" v="103" actId="2711"/>
        <pc:sldMkLst>
          <pc:docMk/>
          <pc:sldMk cId="1328676004" sldId="257"/>
        </pc:sldMkLst>
        <pc:spChg chg="mod">
          <ac:chgData name="Fake Test User" userId="SID-0" providerId="Test" clId="FakeClientId" dt="2019-09-23T03:11:03.183" v="103" actId="2711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9-23T03:10:57.120" v="102" actId="2711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9T06:32:16.297" v="80" actId="1036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9T06:27:53.718" v="38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9T06:32:18.156" v="81" actId="1035"/>
          <ac:picMkLst>
            <pc:docMk/>
            <pc:sldMk cId="1328676004" sldId="257"/>
            <ac:picMk id="9" creationId="{00000000-0000-0000-0000-000000000000}"/>
          </ac:picMkLst>
        </pc:picChg>
        <pc:picChg chg="mod">
          <ac:chgData name="Fake Test User" userId="SID-0" providerId="Test" clId="FakeClientId" dt="2019-08-09T06:28:10.702" v="39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modNotes">
        <pc:chgData name="Fake Test User" userId="SID-0" providerId="Test" clId="FakeClientId" dt="2019-09-23T03:10:21.872" v="98" actId="2711"/>
        <pc:sldMkLst>
          <pc:docMk/>
          <pc:sldMk cId="2090733893" sldId="262"/>
        </pc:sldMkLst>
        <pc:spChg chg="mod">
          <ac:chgData name="Fake Test User" userId="SID-0" providerId="Test" clId="FakeClientId" dt="2019-09-23T03:10:21.872" v="98" actId="2711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9-23T03:10:16.232" v="97" actId="2711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9T06:24:34.324" v="35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9T06:25:14.978" v="37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9T06:24:15.168" v="34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9-23T03:12:45.472" v="109" actId="2711"/>
        <pc:sldMkLst>
          <pc:docMk/>
          <pc:sldMk cId="2317502127" sldId="263"/>
        </pc:sldMkLst>
        <pc:spChg chg="mod">
          <ac:chgData name="Fake Test User" userId="SID-0" providerId="Test" clId="FakeClientId" dt="2019-08-09T06:22:57.220" v="32" actId="790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9-23T03:11:44.759" v="106" actId="2711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9-23T03:12:17.355" v="108" actId="2711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9-23T03:12:45.472" v="109" actId="2711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9-23T03:11:50.368" v="107" actId="2711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addCm delCm modNotes">
        <pc:chgData name="Fake Test User" userId="SID-0" providerId="Test" clId="FakeClientId" dt="2019-09-23T03:11:29.572" v="105" actId="2711"/>
        <pc:sldMkLst>
          <pc:docMk/>
          <pc:sldMk cId="1531532291" sldId="264"/>
        </pc:sldMkLst>
        <pc:spChg chg="mod">
          <ac:chgData name="Fake Test User" userId="SID-0" providerId="Test" clId="FakeClientId" dt="2019-09-23T03:11:29.572" v="105" actId="2711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9-23T03:11:23.385" v="104" actId="2711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9T06:28:29.091" v="40" actId="14826"/>
          <ac:picMkLst>
            <pc:docMk/>
            <pc:sldMk cId="1531532291" sldId="264"/>
            <ac:picMk id="5" creationId="{00000000-0000-0000-0000-000000000000}"/>
          </ac:picMkLst>
        </pc:picChg>
        <pc:cmChg chg="add del">
          <pc:chgData name="Fake Test User" userId="SID-0" providerId="Test" clId="FakeClientId" dt="2019-08-09T06:28:41.763" v="42" actId="1589"/>
          <pc:cmMkLst>
            <pc:docMk/>
            <pc:sldMk cId="1531532291" sldId="264"/>
            <pc:cmMk authorId="2" idx="1"/>
          </pc:cmMkLst>
        </pc:cmChg>
      </pc:sldChg>
      <pc:sldMasterChg chg="modSp mod modSldLayout">
        <pc:chgData name="Fake Test User" userId="SID-0" providerId="Test" clId="FakeClientId" dt="2019-08-09T06:20:34.728" v="20" actId="2711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9T06:18:34.611" v="8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01.094" v="9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24.030" v="11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32.906" v="12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42.300" v="13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51.590" v="14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58.277" v="15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06.214" v="16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13.870" v="17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21.760" v="18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34.728" v="20" actId="2711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E58CCC7E-18E5-4A82-92F1-3204F64FAE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D603C4C-9F4D-4370-AFD6-8F2AD21961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F7DA8-4E58-414D-BF79-1E09487C2FB3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2021-09-29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BFDC07-3467-48D7-8E7D-D1EC140CBB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BEA2832-4FBD-44B3-B54A-1A20E603B3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57A9D-788B-4B8C-A1ED-E5AF76C088C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057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35A85-09E3-44C1-9D0B-EF068DDB3F41}" type="datetime1">
              <a:rPr lang="ko-KR" altLang="en-US" noProof="1" smtClean="0">
                <a:latin typeface="맑은 고딕" panose="020B0503020000020004" pitchFamily="50" charset="-127"/>
              </a:rPr>
              <a:t>2021-09-29</a:t>
            </a:fld>
            <a:endParaRPr lang="ko-KR" altLang="en-US" noProof="1">
              <a:latin typeface="맑은 고딕" panose="020B0503020000020004" pitchFamily="50" charset="-127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t>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슬라이드 쇼 모드에서 화살표를 클릭하면 </a:t>
            </a:r>
            <a:r>
              <a:rPr lang="en-US" altLang="ko-KR" noProof="1"/>
              <a:t>PowerPoint </a:t>
            </a:r>
            <a:r>
              <a:rPr lang="ko-KR" altLang="en-US" noProof="1"/>
              <a:t>시작 센터로 이동합니다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t>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1" smtClean="0"/>
              <a:t>마스터 부제목 스타일 편집</a:t>
            </a:r>
            <a:endParaRPr lang="ko-KR" altLang="en-US" noProof="1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63532E-FCE7-41F2-A1D3-3E80C0B1206F}" type="datetime1">
              <a:rPr lang="ko-KR" altLang="en-US" noProof="1" smtClean="0"/>
              <a:t>2021-09-29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FFEF0-3104-43C6-9CB4-DC529D5DB0D2}" type="datetime1">
              <a:rPr lang="ko-KR" altLang="en-US" noProof="1" smtClean="0"/>
              <a:t>2021-09-29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1099592-BCFF-4E4F-8375-214344D5757E}" type="datetime1">
              <a:rPr lang="ko-KR" altLang="en-US" noProof="1" smtClean="0"/>
              <a:t>2021-09-29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424C00-E5C1-429C-A552-4CDCF745A674}" type="datetime1">
              <a:rPr lang="ko-KR" altLang="en-US" noProof="1" smtClean="0"/>
              <a:t>2021-09-29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1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9F89AB-C418-4B33-B392-67F39C42CA50}" type="datetime1">
              <a:rPr lang="ko-KR" altLang="en-US" noProof="1" smtClean="0"/>
              <a:t>2021-09-29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445BDE-1766-46AA-9343-0A855DAF8A9C}" type="datetime1">
              <a:rPr lang="ko-KR" altLang="en-US" noProof="1" smtClean="0"/>
              <a:t>2021-09-29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FAF6D6-7228-4B2E-AC55-629B03D2D76A}" type="datetime1">
              <a:rPr lang="ko-KR" altLang="en-US" noProof="1" smtClean="0"/>
              <a:t>2021-09-29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B41C57-F108-4254-9248-CA6710A9D0B5}" type="datetime1">
              <a:rPr lang="ko-KR" altLang="en-US" noProof="1" smtClean="0"/>
              <a:t>2021-09-29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8BAE6-145C-44DE-AB4F-E477CC5C4777}" type="datetime1">
              <a:rPr lang="ko-KR" altLang="en-US" noProof="1" smtClean="0"/>
              <a:t>2021-09-29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573257-B959-443E-B6BF-620CB01F8072}" type="datetime1">
              <a:rPr lang="ko-KR" altLang="en-US" noProof="1" smtClean="0"/>
              <a:t>2021-09-29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4BCB98-D36E-44B3-BF16-0F6851259046}" type="datetime1">
              <a:rPr lang="ko-KR" altLang="en-US" noProof="1" smtClean="0"/>
              <a:t>2021-09-29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E05F190B-0788-4CF3-8B20-F90E17707D5A}" type="datetime1">
              <a:rPr lang="ko-KR" altLang="en-US" noProof="1" smtClean="0"/>
              <a:t>2021-09-29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ko-kr/article/office-2013-%eb%b9%a0%eb%a5%b8-%ec%8b%9c%ec%9e%91-%ea%b0%80%ec%9d%b4%eb%93%9c-4a8aa04a-f7f3-4a4d-823c-3dbc4b8672a1?ui=ko-KR&amp;rs=ko-KR&amp;ad=K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ko-KR" altLang="en-US" smtClean="0"/>
              <a:t>직무 소개</a:t>
            </a:r>
            <a:endParaRPr lang="ko-KR" altLang="en-US" noProof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r>
              <a:rPr lang="ko-KR" altLang="en-US" noProof="1" smtClean="0"/>
              <a:t>학번 </a:t>
            </a:r>
            <a:r>
              <a:rPr lang="en-US" altLang="ko-KR" noProof="1"/>
              <a:t>: 2021254016</a:t>
            </a:r>
          </a:p>
          <a:p>
            <a:pPr rtl="0"/>
            <a:r>
              <a:rPr lang="ko-KR" altLang="en-US" noProof="1" smtClean="0"/>
              <a:t>이름 </a:t>
            </a:r>
            <a:r>
              <a:rPr lang="en-US" altLang="ko-KR" noProof="1" smtClean="0"/>
              <a:t>: </a:t>
            </a:r>
            <a:r>
              <a:rPr lang="ko-KR" altLang="en-US" noProof="1" smtClean="0"/>
              <a:t>김상순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회사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4435" y="1825625"/>
            <a:ext cx="10495956" cy="4351338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smtClean="0"/>
              <a:t>회사명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: CO-MS(</a:t>
            </a:r>
            <a:r>
              <a:rPr lang="en-US" altLang="ko-KR" sz="2000"/>
              <a:t>Customer Oriented Manufacturing</a:t>
            </a:r>
            <a:r>
              <a:rPr lang="en-US" altLang="ko-KR" sz="2000"/>
              <a:t> </a:t>
            </a:r>
            <a:r>
              <a:rPr lang="en-US" altLang="ko-KR" sz="2000" smtClean="0"/>
              <a:t>Solution)</a:t>
            </a:r>
          </a:p>
          <a:p>
            <a:pPr marL="285750" indent="-285750">
              <a:buFontTx/>
              <a:buChar char="-"/>
            </a:pPr>
            <a:r>
              <a:rPr lang="ko-KR" altLang="en-US" sz="2000" smtClean="0"/>
              <a:t>위치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: </a:t>
            </a:r>
            <a:r>
              <a:rPr lang="ko-KR" altLang="en-US" sz="2000"/>
              <a:t>충청북도 청주시 </a:t>
            </a:r>
            <a:r>
              <a:rPr lang="ko-KR" altLang="en-US" sz="2000"/>
              <a:t>흥덕구 </a:t>
            </a:r>
            <a:r>
              <a:rPr lang="ko-KR" altLang="en-US" sz="2000" smtClean="0"/>
              <a:t>공단로</a:t>
            </a:r>
            <a:endParaRPr lang="en-US" altLang="ko-KR" sz="2000" smtClean="0"/>
          </a:p>
          <a:p>
            <a:pPr marL="285750" indent="-285750">
              <a:buFontTx/>
              <a:buChar char="-"/>
            </a:pPr>
            <a:r>
              <a:rPr lang="ko-KR" altLang="en-US" sz="2000" smtClean="0"/>
              <a:t>주요</a:t>
            </a:r>
            <a:r>
              <a:rPr lang="en-US" altLang="ko-KR" sz="2000" smtClean="0"/>
              <a:t> </a:t>
            </a:r>
            <a:r>
              <a:rPr lang="ko-KR" altLang="en-US" sz="2000" smtClean="0"/>
              <a:t>사업 내용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: </a:t>
            </a:r>
            <a:r>
              <a:rPr lang="ko-KR" altLang="en-US" sz="2000"/>
              <a:t>인쇄회로기판용공장자동화설비 제조 등 반도체 제조용 기계 제조업체</a:t>
            </a: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val="219705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주요 업무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sz="2000" smtClean="0"/>
              <a:t>제어 </a:t>
            </a:r>
            <a:r>
              <a:rPr lang="en-US" altLang="ko-KR" sz="2000" smtClean="0"/>
              <a:t>SW </a:t>
            </a:r>
            <a:r>
              <a:rPr lang="ko-KR" altLang="en-US" sz="2000" smtClean="0"/>
              <a:t>개발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: </a:t>
            </a:r>
            <a:r>
              <a:rPr lang="ko-KR" altLang="en-US" sz="2000" smtClean="0"/>
              <a:t>개발 언어 </a:t>
            </a:r>
            <a:r>
              <a:rPr lang="en-US" altLang="ko-KR" sz="2000" smtClean="0"/>
              <a:t>: MFC, C/C++</a:t>
            </a:r>
          </a:p>
          <a:p>
            <a:pPr marL="285750" indent="-285750">
              <a:buFontTx/>
              <a:buChar char="-"/>
            </a:pPr>
            <a:r>
              <a:rPr lang="en-US" altLang="ko-KR" sz="2000" smtClean="0"/>
              <a:t>SW </a:t>
            </a:r>
            <a:r>
              <a:rPr lang="ko-KR" altLang="en-US" sz="2000" smtClean="0"/>
              <a:t>유지 보수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: </a:t>
            </a:r>
            <a:r>
              <a:rPr lang="ko-KR" altLang="en-US" sz="2000" smtClean="0"/>
              <a:t>기능 개발 및 추가</a:t>
            </a:r>
            <a:r>
              <a:rPr lang="en-US" altLang="ko-KR" sz="200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mtClean="0"/>
          </a:p>
          <a:p>
            <a:pPr marL="285750" indent="-285750">
              <a:buFontTx/>
              <a:buChar char="-"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3665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개발 장비</a:t>
            </a:r>
            <a:r>
              <a:rPr lang="en-US" altLang="ko-KR" smtClean="0"/>
              <a:t> – </a:t>
            </a:r>
            <a:r>
              <a:rPr lang="ko-KR" altLang="en-US" smtClean="0"/>
              <a:t>두께 측정기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4434" y="1559811"/>
            <a:ext cx="10846831" cy="227854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smtClean="0"/>
              <a:t>목적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: </a:t>
            </a:r>
            <a:r>
              <a:rPr lang="ko-KR" altLang="en-US" smtClean="0"/>
              <a:t>생산 된 </a:t>
            </a:r>
            <a:r>
              <a:rPr lang="en-US" altLang="ko-KR" smtClean="0"/>
              <a:t>PCB</a:t>
            </a:r>
            <a:r>
              <a:rPr lang="ko-KR" altLang="en-US" smtClean="0"/>
              <a:t>의 두께를 측정하여 오차 범위 이내에서 </a:t>
            </a:r>
            <a:r>
              <a:rPr lang="en-US" altLang="ko-KR" smtClean="0"/>
              <a:t>PCB</a:t>
            </a:r>
            <a:r>
              <a:rPr lang="ko-KR" altLang="en-US" smtClean="0"/>
              <a:t>가 생산 되었는지 확인 하여 양품</a:t>
            </a:r>
            <a:r>
              <a:rPr lang="en-US" altLang="ko-KR" smtClean="0"/>
              <a:t>/</a:t>
            </a:r>
            <a:r>
              <a:rPr lang="ko-KR" altLang="en-US" smtClean="0"/>
              <a:t>불량을 판단</a:t>
            </a:r>
            <a:r>
              <a:rPr lang="en-US" altLang="ko-KR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주요 요소 기술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: </a:t>
            </a:r>
            <a:r>
              <a:rPr lang="ko-KR" altLang="en-US" smtClean="0"/>
              <a:t>피두셜 마크를 이용한 위치 보정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: </a:t>
            </a:r>
            <a:r>
              <a:rPr lang="ko-KR" altLang="en-US" smtClean="0"/>
              <a:t>비접촉식 센서 사용 </a:t>
            </a:r>
            <a:r>
              <a:rPr lang="en-US" altLang="ko-KR" smtClean="0"/>
              <a:t>– </a:t>
            </a:r>
            <a:r>
              <a:rPr lang="ko-KR" altLang="en-US" smtClean="0"/>
              <a:t>색으로 측정하는 공초점 방식을 이용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7A2F49F-A622-4FF1-8F76-9917D8171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215971" y="2481290"/>
            <a:ext cx="2703125" cy="42527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716492E-49D7-4E29-A157-836369128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522" y="2481289"/>
            <a:ext cx="2760449" cy="42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9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개발 장비</a:t>
            </a:r>
            <a:r>
              <a:rPr lang="en-US" altLang="ko-KR"/>
              <a:t> </a:t>
            </a:r>
            <a:r>
              <a:rPr lang="en-US" altLang="ko-KR" smtClean="0"/>
              <a:t>– Fiducial To Fiducial </a:t>
            </a:r>
            <a:r>
              <a:rPr lang="ko-KR" altLang="en-US" smtClean="0"/>
              <a:t>거리 측정기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4434" y="1559811"/>
            <a:ext cx="10846831" cy="2278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ko-KR" altLang="en-US" smtClean="0"/>
              <a:t>목적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: </a:t>
            </a:r>
            <a:r>
              <a:rPr lang="ko-KR" altLang="en-US" smtClean="0"/>
              <a:t>생산 된 </a:t>
            </a:r>
            <a:r>
              <a:rPr lang="en-US" altLang="ko-KR" smtClean="0"/>
              <a:t>PCB</a:t>
            </a:r>
            <a:r>
              <a:rPr lang="ko-KR" altLang="en-US" smtClean="0"/>
              <a:t>에 각인 된 </a:t>
            </a:r>
            <a:r>
              <a:rPr lang="en-US" altLang="ko-KR" smtClean="0"/>
              <a:t>Fiducial </a:t>
            </a:r>
            <a:r>
              <a:rPr lang="ko-KR" altLang="en-US" smtClean="0"/>
              <a:t>마크 간 거리를 측정하여 </a:t>
            </a:r>
            <a:r>
              <a:rPr lang="en-US" altLang="ko-KR" smtClean="0"/>
              <a:t>PCB </a:t>
            </a:r>
            <a:r>
              <a:rPr lang="ko-KR" altLang="en-US" smtClean="0"/>
              <a:t>양품</a:t>
            </a:r>
            <a:r>
              <a:rPr lang="en-US" altLang="ko-KR" smtClean="0"/>
              <a:t>/</a:t>
            </a:r>
            <a:r>
              <a:rPr lang="ko-KR" altLang="en-US" smtClean="0"/>
              <a:t>불량을 판단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주요 요소 기술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: </a:t>
            </a:r>
            <a:r>
              <a:rPr lang="ko-KR" altLang="en-US" smtClean="0"/>
              <a:t>측정 </a:t>
            </a:r>
            <a:r>
              <a:rPr lang="en-US" altLang="ko-KR" smtClean="0"/>
              <a:t>STAGE </a:t>
            </a:r>
            <a:r>
              <a:rPr lang="ko-KR" altLang="en-US" smtClean="0"/>
              <a:t>맵핑을 이용하여 측정 자재 놓여진 위치에 따른 데이터 보상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: VISION</a:t>
            </a:r>
            <a:r>
              <a:rPr lang="ko-KR" altLang="en-US" smtClean="0"/>
              <a:t>을 통한 측정 위치 보상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567" y="1559811"/>
            <a:ext cx="3055838" cy="520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1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개발 장비</a:t>
            </a:r>
            <a:r>
              <a:rPr lang="en-US" altLang="ko-KR" smtClean="0"/>
              <a:t> – Carrier </a:t>
            </a:r>
            <a:r>
              <a:rPr lang="ko-KR" altLang="en-US" smtClean="0"/>
              <a:t>휨 측정기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4434" y="1559811"/>
            <a:ext cx="10846831" cy="3480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ko-KR" altLang="en-US" smtClean="0"/>
              <a:t>목적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: </a:t>
            </a:r>
            <a:r>
              <a:rPr lang="ko-KR" altLang="en-US" smtClean="0"/>
              <a:t>생산 된 칩을 담는 </a:t>
            </a:r>
            <a:r>
              <a:rPr lang="en-US" altLang="ko-KR" smtClean="0"/>
              <a:t>Carrier</a:t>
            </a:r>
            <a:r>
              <a:rPr lang="ko-KR" altLang="en-US" smtClean="0"/>
              <a:t>의 휨을 측정하여 양품</a:t>
            </a:r>
            <a:r>
              <a:rPr lang="en-US" altLang="ko-KR" smtClean="0"/>
              <a:t>/</a:t>
            </a:r>
            <a:r>
              <a:rPr lang="ko-KR" altLang="en-US" smtClean="0"/>
              <a:t>불량 판정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주요 요소 기술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: MES SECS/GEM </a:t>
            </a:r>
            <a:r>
              <a:rPr lang="ko-KR" altLang="en-US" smtClean="0"/>
              <a:t>통신을 통한 데이터 관리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: Interface(Barcode Reader</a:t>
            </a:r>
            <a:r>
              <a:rPr lang="ko-KR" altLang="en-US" smtClean="0"/>
              <a:t>기</a:t>
            </a:r>
            <a:r>
              <a:rPr lang="en-US" altLang="ko-KR" smtClean="0"/>
              <a:t>, 2D,3D Scanner </a:t>
            </a:r>
            <a:r>
              <a:rPr lang="ko-KR" altLang="en-US" smtClean="0"/>
              <a:t>등</a:t>
            </a:r>
            <a:r>
              <a:rPr lang="en-US" altLang="ko-KR" smtClean="0"/>
              <a:t>) </a:t>
            </a:r>
            <a:r>
              <a:rPr lang="ko-KR" altLang="en-US" smtClean="0"/>
              <a:t>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트리거를 통해 측정 동기화 및 데이터처리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316" y="1749301"/>
            <a:ext cx="4864949" cy="329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관심 분야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4434" y="1517281"/>
            <a:ext cx="10749367" cy="435133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smtClean="0"/>
              <a:t>물류의 자동화 분야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상위</a:t>
            </a:r>
            <a:r>
              <a:rPr lang="en-US" altLang="ko-KR" smtClean="0"/>
              <a:t>(SECS/GEM) </a:t>
            </a:r>
            <a:r>
              <a:rPr lang="ko-KR" altLang="en-US" smtClean="0"/>
              <a:t>통신을 이용한 데이터 전송</a:t>
            </a:r>
            <a:r>
              <a:rPr lang="en-US" altLang="ko-KR"/>
              <a:t> </a:t>
            </a:r>
            <a:r>
              <a:rPr lang="ko-KR" altLang="en-US" smtClean="0"/>
              <a:t>및 관리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측정 데이터를 통한 미래예측 시스템 분야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HMI, MCS, VISION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7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 smtClean="0"/>
              <a:t>감사합니다</a:t>
            </a:r>
            <a:r>
              <a:rPr lang="en-US" altLang="ko-KR" noProof="1" smtClean="0"/>
              <a:t>.</a:t>
            </a:r>
            <a:endParaRPr lang="ko-KR" altLang="en-US" noProof="1"/>
          </a:p>
        </p:txBody>
      </p:sp>
      <p:sp>
        <p:nvSpPr>
          <p:cNvPr id="8" name="자유형(F) 7">
            <a:hlinkClick r:id="rId3" tooltip="자세한 정보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2">
            <a:hlinkClick r:id="rId3" tooltip="자세한 정보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en-US" altLang="ko-KR" sz="1800" noProof="1">
                <a:solidFill>
                  <a:srgbClr val="DD46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PowerPoint </a:t>
            </a:r>
            <a:r>
              <a:rPr lang="ko-KR" altLang="en-US" sz="1800" noProof="1">
                <a:solidFill>
                  <a:srgbClr val="DD46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시작하기 센터에서 더 자세히 알아보세요</a:t>
            </a:r>
            <a:r>
              <a:rPr lang="en-US" altLang="ko-KR" sz="1800" noProof="1">
                <a:solidFill>
                  <a:srgbClr val="DD46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텍스트 상자 3"/>
          <p:cNvSpPr txBox="1"/>
          <p:nvPr/>
        </p:nvSpPr>
        <p:spPr>
          <a:xfrm>
            <a:off x="8873656" y="6477369"/>
            <a:ext cx="2556345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rtl="0"/>
            <a:r>
              <a:rPr lang="en-US" altLang="ko-KR" sz="1200" noProof="1">
                <a:solidFill>
                  <a:srgbClr val="D24726">
                    <a:alpha val="37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noProof="1">
                <a:solidFill>
                  <a:srgbClr val="D24726">
                    <a:alpha val="37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쇼 모드에서 화살표 선택</a:t>
            </a:r>
            <a:r>
              <a:rPr lang="en-US" altLang="ko-KR" sz="1200" noProof="1">
                <a:solidFill>
                  <a:srgbClr val="D24726">
                    <a:alpha val="37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rtl="0"/>
            <a:endParaRPr lang="ko-KR" altLang="en-US" sz="1200" noProof="1">
              <a:solidFill>
                <a:srgbClr val="D24726">
                  <a:alpha val="37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09703_TF02923944" id="{E39B9DA7-608D-440B-A673-5271B8D8A3D9}" vid="{81730434-212A-4DAB-BE5E-F113D1C295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58</TotalTime>
  <Words>95</Words>
  <Application>Microsoft Office PowerPoint</Application>
  <PresentationFormat>와이드스크린</PresentationFormat>
  <Paragraphs>30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WelcomeDoc</vt:lpstr>
      <vt:lpstr>직무 소개</vt:lpstr>
      <vt:lpstr>회사 소개</vt:lpstr>
      <vt:lpstr>주요 업무</vt:lpstr>
      <vt:lpstr>개발 장비 – 두께 측정기</vt:lpstr>
      <vt:lpstr>개발 장비 – Fiducial To Fiducial 거리 측정기</vt:lpstr>
      <vt:lpstr>개발 장비 – Carrier 휨 측정기</vt:lpstr>
      <vt:lpstr>관심 분야</vt:lpstr>
      <vt:lpstr>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직무 소개</dc:title>
  <dc:creator>KSS</dc:creator>
  <cp:keywords/>
  <cp:lastModifiedBy>KSS</cp:lastModifiedBy>
  <cp:revision>6</cp:revision>
  <dcterms:created xsi:type="dcterms:W3CDTF">2021-09-28T18:38:43Z</dcterms:created>
  <dcterms:modified xsi:type="dcterms:W3CDTF">2021-09-28T19:37:36Z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