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AWS LAMBDA </a:t>
            </a:r>
            <a:br>
              <a:rPr lang="en-US" altLang="ko-KR" smtClean="0"/>
            </a:br>
            <a:endParaRPr lang="ko-KR" altLang="en-US" sz="2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-</a:t>
            </a:r>
            <a:r>
              <a:rPr lang="en-US" altLang="ko-KR"/>
              <a:t>Project </a:t>
            </a:r>
            <a:r>
              <a:rPr lang="en-US" altLang="ko-KR"/>
              <a:t>3</a:t>
            </a:r>
            <a:r>
              <a:rPr lang="en-US" altLang="ko-KR" smtClean="0"/>
              <a:t>. Rekognition Detect Label </a:t>
            </a:r>
            <a:r>
              <a:rPr lang="ko-KR" altLang="en-US" smtClean="0"/>
              <a:t>객체 인식 결과 출력</a:t>
            </a:r>
            <a:endParaRPr lang="en-US" altLang="ko-KR" smtClean="0"/>
          </a:p>
          <a:p>
            <a:r>
              <a:rPr lang="ko-KR" altLang="en-US" smtClean="0"/>
              <a:t>학번</a:t>
            </a:r>
            <a:r>
              <a:rPr lang="en-US" altLang="ko-KR"/>
              <a:t> </a:t>
            </a:r>
            <a:r>
              <a:rPr lang="en-US" altLang="ko-KR"/>
              <a:t>: </a:t>
            </a:r>
            <a:r>
              <a:rPr lang="en-US" altLang="ko-KR" smtClean="0"/>
              <a:t>2021254016</a:t>
            </a:r>
          </a:p>
          <a:p>
            <a:r>
              <a:rPr lang="ko-KR" altLang="en-US" smtClean="0"/>
              <a:t>이름 </a:t>
            </a:r>
            <a:r>
              <a:rPr lang="en-US" altLang="ko-KR" smtClean="0"/>
              <a:t>: </a:t>
            </a:r>
            <a:r>
              <a:rPr lang="ko-KR" altLang="en-US" smtClean="0"/>
              <a:t>김상순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권한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0" y="2111703"/>
            <a:ext cx="9786551" cy="46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4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Trigger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43970"/>
            <a:ext cx="10906897" cy="38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5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</a:t>
            </a:r>
            <a:r>
              <a:rPr lang="en-US" altLang="ko-KR" smtClean="0"/>
              <a:t>1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51" y="2078252"/>
            <a:ext cx="96774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소스</a:t>
            </a: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" y="1894960"/>
            <a:ext cx="5105554" cy="33113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44" y="1894960"/>
            <a:ext cx="4152876" cy="33113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690" y="1960863"/>
            <a:ext cx="3812647" cy="33113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103" y="3384539"/>
            <a:ext cx="3628085" cy="30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0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 화면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1" y="2174017"/>
            <a:ext cx="119062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2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9262" y="3341889"/>
            <a:ext cx="9613861" cy="1057116"/>
          </a:xfrm>
        </p:spPr>
        <p:txBody>
          <a:bodyPr>
            <a:normAutofit/>
          </a:bodyPr>
          <a:lstStyle/>
          <a:p>
            <a:pPr algn="ctr"/>
            <a:r>
              <a:rPr lang="ko-KR" altLang="en-US" sz="5800" smtClean="0"/>
              <a:t>감사합니다</a:t>
            </a:r>
            <a:r>
              <a:rPr lang="en-US" altLang="ko-KR" sz="5800"/>
              <a:t>.</a:t>
            </a:r>
            <a:endParaRPr lang="ko-KR" altLang="en-US" sz="5800"/>
          </a:p>
        </p:txBody>
      </p:sp>
    </p:spTree>
    <p:extLst>
      <p:ext uri="{BB962C8B-B14F-4D97-AF65-F5344CB8AC3E}">
        <p14:creationId xmlns:p14="http://schemas.microsoft.com/office/powerpoint/2010/main" val="4036143342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25</TotalTime>
  <Words>29</Words>
  <Application>Microsoft Office PowerPoint</Application>
  <PresentationFormat>와이드스크린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Trebuchet MS</vt:lpstr>
      <vt:lpstr>베를린</vt:lpstr>
      <vt:lpstr>AWS LAMBDA  </vt:lpstr>
      <vt:lpstr>권한</vt:lpstr>
      <vt:lpstr>Trigger</vt:lpstr>
      <vt:lpstr>소스1</vt:lpstr>
      <vt:lpstr>소스2</vt:lpstr>
      <vt:lpstr>실행 화면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</dc:title>
  <dc:creator>Microsoft 계정</dc:creator>
  <cp:lastModifiedBy>Microsoft 계정</cp:lastModifiedBy>
  <cp:revision>4</cp:revision>
  <dcterms:created xsi:type="dcterms:W3CDTF">2022-05-25T03:48:53Z</dcterms:created>
  <dcterms:modified xsi:type="dcterms:W3CDTF">2022-05-25T04:13:56Z</dcterms:modified>
</cp:coreProperties>
</file>