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57" r:id="rId7"/>
    <p:sldId id="264" r:id="rId8"/>
    <p:sldId id="266" r:id="rId9"/>
    <p:sldId id="265" r:id="rId10"/>
    <p:sldId id="267" r:id="rId11"/>
    <p:sldId id="268" r:id="rId12"/>
    <p:sldId id="263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57"/>
            <p14:sldId id="264"/>
            <p14:sldId id="266"/>
            <p14:sldId id="265"/>
            <p14:sldId id="267"/>
            <p14:sldId id="268"/>
          </p14:sldIdLst>
        </p14:section>
        <p14:section name="자세한 정보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54" y="3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2021-04-01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2021-04-01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9771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425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7840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1100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0713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89218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2021-04-01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ko-kr/article/office-2013-%eb%b9%a0%eb%a5%b8-%ec%8b%9c%ec%9e%91-%ea%b0%80%ec%9d%b4%eb%93%9c-4a8aa04a-f7f3-4a4d-823c-3dbc4b8672a1?ui=ko-KR&amp;rs=ko-KR&amp;ad=K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ko-KR" sz="4000" dirty="0"/>
              <a:t>Durable Rule </a:t>
            </a:r>
            <a:r>
              <a:rPr lang="ko-KR" altLang="en-US" sz="4000" dirty="0"/>
              <a:t>패키지를 </a:t>
            </a:r>
            <a:r>
              <a:rPr lang="ko-KR" altLang="en-US" sz="4000" dirty="0" smtClean="0"/>
              <a:t>사용한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현업의 </a:t>
            </a:r>
            <a:r>
              <a:rPr lang="ko-KR" altLang="en-US" sz="4000" dirty="0"/>
              <a:t>문제 해결을 위한 </a:t>
            </a:r>
            <a:r>
              <a:rPr lang="ko-KR" altLang="en-US" sz="4000" dirty="0" smtClean="0"/>
              <a:t>규칙 시스템 구현</a:t>
            </a:r>
            <a:endParaRPr lang="ko-KR" altLang="en-US" sz="4000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53153" y="4887325"/>
            <a:ext cx="4238847" cy="197067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noProof="1" smtClean="0"/>
              <a:t>학과 </a:t>
            </a:r>
            <a:r>
              <a:rPr lang="en-US" altLang="ko-KR" noProof="1" smtClean="0"/>
              <a:t>: </a:t>
            </a:r>
            <a:r>
              <a:rPr lang="ko-KR" altLang="en-US" noProof="1" smtClean="0"/>
              <a:t>산업인공지능학과</a:t>
            </a:r>
            <a:endParaRPr lang="en-US" altLang="ko-KR" noProof="1" smtClean="0"/>
          </a:p>
          <a:p>
            <a:r>
              <a:rPr lang="ko-KR" altLang="en-US" noProof="1" smtClean="0"/>
              <a:t>학번 </a:t>
            </a:r>
            <a:r>
              <a:rPr lang="en-US" altLang="ko-KR" noProof="1"/>
              <a:t>: </a:t>
            </a:r>
            <a:r>
              <a:rPr lang="en-US" altLang="ko-KR" noProof="1" smtClean="0"/>
              <a:t>2021254016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ko-KR" altLang="en-US" noProof="1" smtClean="0"/>
              <a:t>이름 </a:t>
            </a:r>
            <a:r>
              <a:rPr lang="en-US" altLang="ko-KR" noProof="1" smtClean="0"/>
              <a:t>: </a:t>
            </a:r>
            <a:r>
              <a:rPr lang="ko-KR" altLang="en-US" noProof="1" smtClean="0"/>
              <a:t>김상순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목차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현업 문제 찾기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문제 해결 방안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구현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실행 결과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정리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ea typeface="맑은 고딕" panose="020B0503020000020004" pitchFamily="50" charset="-127"/>
              </a:rPr>
              <a:t>현업 문제 찾기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434" y="1318438"/>
            <a:ext cx="112402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의사 결정 측면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일정에 대한 충분한 협의 미비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진행해야 할 프로젝트의 충분한 정보 제공 미비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커뮤니케이션 담당자가 없음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산업 전반에 대한 이해 부족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5. </a:t>
            </a:r>
            <a:r>
              <a:rPr lang="ko-KR" altLang="en-US" dirty="0" smtClean="0"/>
              <a:t>의사 소통 부족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진행 측면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테스트 가능한 시뮬레이션 환경 미비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충분한 개발 기간 미비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다양한 프로젝트 동시 진행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데이터 관리 기준 없음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5. </a:t>
            </a:r>
            <a:r>
              <a:rPr lang="ko-KR" altLang="en-US" dirty="0" smtClean="0"/>
              <a:t>프로그램간 기본 통신 규약 없음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6. </a:t>
            </a:r>
            <a:r>
              <a:rPr lang="ko-KR" altLang="en-US" dirty="0" smtClean="0"/>
              <a:t>프로젝트 접근 방식 문제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실제 적용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프로젝트 평가 프로세스 미비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적용 가능 인원 부족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경험 부족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마무리 협의 부족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2. </a:t>
            </a:r>
            <a:r>
              <a:rPr lang="ko-KR" altLang="en-US" noProof="1" smtClean="0">
                <a:ea typeface="맑은 고딕" panose="020B0503020000020004" pitchFamily="50" charset="-127"/>
              </a:rPr>
              <a:t>문제 해결 방안</a:t>
            </a:r>
            <a:r>
              <a:rPr lang="en-US" altLang="ko-KR" noProof="1" smtClean="0">
                <a:ea typeface="맑은 고딕" panose="020B0503020000020004" pitchFamily="50" charset="-127"/>
              </a:rPr>
              <a:t>.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434" y="1318438"/>
            <a:ext cx="112402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의사 결정 측면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일정에 대한 충분한 협의 미비</a:t>
            </a:r>
            <a:r>
              <a:rPr lang="en-US" altLang="ko-KR" dirty="0" smtClean="0"/>
              <a:t>.                                                -&gt; </a:t>
            </a:r>
            <a:r>
              <a:rPr lang="ko-KR" altLang="en-US" dirty="0" smtClean="0"/>
              <a:t>사전 충분한 협의 필요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진행해야 할 프로젝트의 충분한 정보 제공 미비</a:t>
            </a:r>
            <a:r>
              <a:rPr lang="en-US" altLang="ko-KR" dirty="0" smtClean="0"/>
              <a:t>.                     -&gt; </a:t>
            </a:r>
            <a:r>
              <a:rPr lang="ko-KR" altLang="en-US" dirty="0"/>
              <a:t>사전 충분한 협의 필요</a:t>
            </a:r>
            <a:r>
              <a:rPr lang="en-US" altLang="ko-KR" dirty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커뮤니케이션 담당자가 없음</a:t>
            </a:r>
            <a:r>
              <a:rPr lang="en-US" altLang="ko-KR" dirty="0" smtClean="0"/>
              <a:t>.                                                   -&gt; </a:t>
            </a:r>
            <a:r>
              <a:rPr lang="ko-KR" altLang="en-US" dirty="0" smtClean="0"/>
              <a:t>전문 인력 양성 및 선발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산업 전반에 대한 이해 부족                                                      </a:t>
            </a:r>
            <a:r>
              <a:rPr lang="en-US" altLang="ko-KR" dirty="0" smtClean="0"/>
              <a:t>-&gt; </a:t>
            </a:r>
            <a:r>
              <a:rPr lang="ko-KR" altLang="en-US" dirty="0"/>
              <a:t>전문 인력 양성 및 선발</a:t>
            </a:r>
            <a:r>
              <a:rPr lang="en-US" altLang="ko-KR" dirty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5. </a:t>
            </a:r>
            <a:r>
              <a:rPr lang="ko-KR" altLang="en-US" dirty="0" smtClean="0"/>
              <a:t>의사 소통 부족</a:t>
            </a:r>
            <a:r>
              <a:rPr lang="en-US" altLang="ko-KR" dirty="0" smtClean="0"/>
              <a:t>.                                                                         -&gt; </a:t>
            </a:r>
            <a:r>
              <a:rPr lang="ko-KR" altLang="en-US" dirty="0" smtClean="0"/>
              <a:t>사전 충분한 협의 필요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진행 측면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테스트 가능한 시뮬레이션 환경 미비</a:t>
            </a:r>
            <a:r>
              <a:rPr lang="en-US" altLang="ko-KR" dirty="0" smtClean="0"/>
              <a:t>.                                      -&gt;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충분한 개발 기간 미비</a:t>
            </a:r>
            <a:r>
              <a:rPr lang="en-US" altLang="ko-KR" dirty="0" smtClean="0"/>
              <a:t>.                                                             -&gt; </a:t>
            </a:r>
            <a:r>
              <a:rPr lang="ko-KR" altLang="en-US" dirty="0" smtClean="0"/>
              <a:t>사전 충분한 협의 필요</a:t>
            </a:r>
            <a:r>
              <a:rPr lang="en-US" altLang="ko-KR" dirty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다양한 프로젝트 동시 진행</a:t>
            </a:r>
            <a:r>
              <a:rPr lang="en-US" altLang="ko-KR" dirty="0" smtClean="0"/>
              <a:t>.                                                      -&gt; </a:t>
            </a:r>
            <a:r>
              <a:rPr lang="ko-KR" altLang="en-US" dirty="0" smtClean="0"/>
              <a:t>전문 </a:t>
            </a:r>
            <a:r>
              <a:rPr lang="ko-KR" altLang="en-US" dirty="0"/>
              <a:t>인력 양성 및 선발</a:t>
            </a:r>
            <a:r>
              <a:rPr lang="en-US" altLang="ko-KR" dirty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데이터 관리 기준 없음</a:t>
            </a:r>
            <a:r>
              <a:rPr lang="en-US" altLang="ko-KR" dirty="0" smtClean="0"/>
              <a:t>.                                                             -&gt; </a:t>
            </a:r>
            <a:r>
              <a:rPr lang="ko-KR" altLang="en-US" dirty="0" smtClean="0"/>
              <a:t>규약 및 규범 정립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5. </a:t>
            </a:r>
            <a:r>
              <a:rPr lang="ko-KR" altLang="en-US" dirty="0" smtClean="0"/>
              <a:t>프로그램간 기본 통신 규약 없음</a:t>
            </a:r>
            <a:r>
              <a:rPr lang="en-US" altLang="ko-KR" dirty="0" smtClean="0"/>
              <a:t>.                                              -&gt; </a:t>
            </a:r>
            <a:r>
              <a:rPr lang="ko-KR" altLang="en-US" dirty="0" smtClean="0"/>
              <a:t>규약 및 규범 정립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6. </a:t>
            </a:r>
            <a:r>
              <a:rPr lang="ko-KR" altLang="en-US" dirty="0" smtClean="0"/>
              <a:t>프로젝트 접근 방식 문제</a:t>
            </a:r>
            <a:r>
              <a:rPr lang="en-US" altLang="ko-KR" dirty="0" smtClean="0"/>
              <a:t>.                                                          -&gt; </a:t>
            </a:r>
            <a:r>
              <a:rPr lang="ko-KR" altLang="en-US" dirty="0" smtClean="0"/>
              <a:t>규약 및 규범 정립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실제 적용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프로젝트 평가 프로세스 미비</a:t>
            </a:r>
            <a:r>
              <a:rPr lang="en-US" altLang="ko-KR" dirty="0" smtClean="0"/>
              <a:t>.                                                  -&gt; </a:t>
            </a:r>
            <a:r>
              <a:rPr lang="ko-KR" altLang="en-US" dirty="0" smtClean="0"/>
              <a:t>규약 및 규범 정립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적용 가능 인원 부족</a:t>
            </a:r>
            <a:r>
              <a:rPr lang="en-US" altLang="ko-KR" dirty="0" smtClean="0"/>
              <a:t>.                                                                 -&gt; </a:t>
            </a:r>
            <a:r>
              <a:rPr lang="ko-KR" altLang="en-US" dirty="0" smtClean="0"/>
              <a:t>전문 인력 양성 및 선발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경험 부족</a:t>
            </a:r>
            <a:r>
              <a:rPr lang="en-US" altLang="ko-KR" dirty="0" smtClean="0"/>
              <a:t>.                                                                                  -&gt; </a:t>
            </a:r>
            <a:r>
              <a:rPr lang="ko-KR" altLang="en-US" dirty="0" smtClean="0"/>
              <a:t>전문 인력 양성 및 선발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마무리 협의 부족</a:t>
            </a:r>
            <a:r>
              <a:rPr lang="en-US" altLang="ko-KR" dirty="0" smtClean="0"/>
              <a:t>.                                                                      -&gt; </a:t>
            </a:r>
            <a:r>
              <a:rPr lang="ko-KR" altLang="en-US" dirty="0" smtClean="0"/>
              <a:t>사전 충분한 협의 필요</a:t>
            </a:r>
            <a:r>
              <a:rPr lang="en-US" altLang="ko-KR" dirty="0" smtClean="0"/>
              <a:t>.   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2. </a:t>
            </a:r>
            <a:r>
              <a:rPr lang="ko-KR" altLang="en-US" noProof="1" smtClean="0">
                <a:ea typeface="맑은 고딕" panose="020B0503020000020004" pitchFamily="50" charset="-127"/>
              </a:rPr>
              <a:t>문제 해결 방안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434" y="1318438"/>
            <a:ext cx="11240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사전 충분한 협의 필요</a:t>
            </a:r>
            <a:r>
              <a:rPr lang="en-US" altLang="ko-KR" dirty="0" smtClean="0"/>
              <a:t>.      -&gt; Conference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전문 인력 양성 및 선발</a:t>
            </a:r>
            <a:r>
              <a:rPr lang="en-US" altLang="ko-KR" dirty="0" smtClean="0"/>
              <a:t>.     -&gt; Human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환경 구축</a:t>
            </a:r>
            <a:r>
              <a:rPr lang="en-US" altLang="ko-KR" dirty="0" smtClean="0"/>
              <a:t>.                  -&gt; System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규약 및 규범 정립</a:t>
            </a:r>
            <a:r>
              <a:rPr lang="en-US" altLang="ko-KR" dirty="0" smtClean="0"/>
              <a:t>.             -&gt;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53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3. </a:t>
            </a:r>
            <a:r>
              <a:rPr lang="ko-KR" altLang="en-US" noProof="1" smtClean="0">
                <a:ea typeface="맑은 고딕" panose="020B0503020000020004" pitchFamily="50" charset="-127"/>
              </a:rPr>
              <a:t>구현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5" y="1397000"/>
            <a:ext cx="6591523" cy="546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599" y="1397000"/>
            <a:ext cx="608165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4. </a:t>
            </a:r>
            <a:r>
              <a:rPr lang="ko-KR" altLang="en-US" noProof="1" smtClean="0">
                <a:ea typeface="맑은 고딕" panose="020B0503020000020004" pitchFamily="50" charset="-127"/>
              </a:rPr>
              <a:t>실행 결과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92" y="1414462"/>
            <a:ext cx="59626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7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5. </a:t>
            </a:r>
            <a:r>
              <a:rPr lang="ko-KR" altLang="en-US" noProof="1" smtClean="0">
                <a:ea typeface="맑은 고딕" panose="020B0503020000020004" pitchFamily="50" charset="-127"/>
              </a:rPr>
              <a:t>정리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500" y="1638300"/>
            <a:ext cx="1117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시스템 환경을 맞추는 기술에 대한 숙련도 필요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진행 시 </a:t>
            </a:r>
            <a:r>
              <a:rPr lang="ko-KR" altLang="en-US" dirty="0" err="1" smtClean="0"/>
              <a:t>미사용한</a:t>
            </a:r>
            <a:r>
              <a:rPr lang="ko-KR" altLang="en-US" dirty="0" smtClean="0"/>
              <a:t> 부분에 대한 확인 필요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6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28267" y="2292876"/>
            <a:ext cx="5859506" cy="2405949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5000" noProof="1" smtClean="0">
                <a:ea typeface="맑은 고딕" panose="020B0503020000020004" pitchFamily="50" charset="-127"/>
              </a:rPr>
              <a:t>감사합니다</a:t>
            </a:r>
            <a:r>
              <a:rPr lang="en-US" altLang="ko-KR" sz="5000" noProof="1" smtClean="0">
                <a:ea typeface="맑은 고딕" panose="020B0503020000020004" pitchFamily="50" charset="-127"/>
              </a:rPr>
              <a:t>.</a:t>
            </a:r>
            <a:endParaRPr lang="en-US" altLang="ko-KR" sz="5000" noProof="1">
              <a:ea typeface="맑은 고딕" panose="020B0503020000020004" pitchFamily="50" charset="-127"/>
            </a:endParaRPr>
          </a:p>
        </p:txBody>
      </p:sp>
      <p:sp>
        <p:nvSpPr>
          <p:cNvPr id="8" name="자유형(F) 7">
            <a:hlinkClick r:id="rId3" tooltip="자세한 정보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2">
            <a:hlinkClick r:id="rId3" tooltip="자세한 정보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 센터에서 더 자세히 알아보세요</a:t>
            </a:r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8873656" y="6477369"/>
            <a:ext cx="2556345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rtl="0"/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쇼 모드에서 화살표 선택</a:t>
            </a:r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endParaRPr lang="ko-KR" altLang="en-US" sz="1200" noProof="1">
              <a:solidFill>
                <a:srgbClr val="D24726">
                  <a:alpha val="3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196</TotalTime>
  <Words>139</Words>
  <Application>Microsoft Office PowerPoint</Application>
  <PresentationFormat>와이드스크린</PresentationFormat>
  <Paragraphs>41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Segoe UI</vt:lpstr>
      <vt:lpstr>WelcomeDoc</vt:lpstr>
      <vt:lpstr>Durable Rule 패키지를 사용한  현업의 문제 해결을 위한 규칙 시스템 구현</vt:lpstr>
      <vt:lpstr>목차</vt:lpstr>
      <vt:lpstr>1. 현업 문제 찾기</vt:lpstr>
      <vt:lpstr>2. 문제 해결 방안.</vt:lpstr>
      <vt:lpstr>2. 문제 해결 방안.</vt:lpstr>
      <vt:lpstr>3. 구현</vt:lpstr>
      <vt:lpstr>4. 실행 결과</vt:lpstr>
      <vt:lpstr>5. 정리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 Rule 패키지를 사용하여  현업의 문제 해결을 위한 규칙 시스템 구현</dc:title>
  <dc:creator>KSS</dc:creator>
  <cp:keywords/>
  <cp:lastModifiedBy>KSS</cp:lastModifiedBy>
  <cp:revision>12</cp:revision>
  <dcterms:created xsi:type="dcterms:W3CDTF">2021-04-01T04:59:39Z</dcterms:created>
  <dcterms:modified xsi:type="dcterms:W3CDTF">2021-04-01T08:16:15Z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