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5"/>
  </p:notesMasterIdLst>
  <p:sldIdLst>
    <p:sldId id="300" r:id="rId6"/>
    <p:sldId id="302" r:id="rId7"/>
    <p:sldId id="304" r:id="rId8"/>
    <p:sldId id="315" r:id="rId9"/>
    <p:sldId id="305" r:id="rId10"/>
    <p:sldId id="316" r:id="rId11"/>
    <p:sldId id="314" r:id="rId12"/>
    <p:sldId id="313" r:id="rId13"/>
    <p:sldId id="303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6224" autoAdjust="0"/>
  </p:normalViewPr>
  <p:slideViewPr>
    <p:cSldViewPr snapToGrid="0" showGuides="1">
      <p:cViewPr varScale="1">
        <p:scale>
          <a:sx n="99" d="100"/>
          <a:sy n="99" d="100"/>
        </p:scale>
        <p:origin x="1216" y="7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2022. 10. 19.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채혈 튜브 자동 분류를 위한 딥러닝 기반 프로그램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4092467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연구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한계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6000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한글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채혈 튜브 영상 분류를 위한 환경 구축 및 딥러닝 모델 설계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영문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Blood Tube Classification using Convolutional Neural Network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85549" y="3313277"/>
            <a:ext cx="51735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환자 개인정보 보호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프로그램 처리 프로세스 단순화를 통한 유지보수 용이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장비 개발 비용 절감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향후 다양한 신제품 개발에 이미지 처리 기술 적용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B561BD5-AE5C-9263-7C4C-8C573D68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4" y="3046657"/>
            <a:ext cx="2551538" cy="1818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681FA46-5295-5D7E-884C-A2F92483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93" y="5102177"/>
            <a:ext cx="1442111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63504EC-FD82-21DD-055E-3908D9F1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40" y="5101796"/>
            <a:ext cx="1448129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0B8E6F48-E437-1E4B-1E8F-D65B934B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905" y="5096231"/>
            <a:ext cx="1448130" cy="106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DED91F-9023-E86D-6ABD-158597EC935A}"/>
              </a:ext>
            </a:extLst>
          </p:cNvPr>
          <p:cNvSpPr txBox="1"/>
          <p:nvPr/>
        </p:nvSpPr>
        <p:spPr>
          <a:xfrm>
            <a:off x="7081412" y="6315905"/>
            <a:ext cx="174118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채혈 튜브 문제 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E4459-E454-CEA5-E18B-3B5A9B62D97B}"/>
              </a:ext>
            </a:extLst>
          </p:cNvPr>
          <p:cNvSpPr txBox="1"/>
          <p:nvPr/>
        </p:nvSpPr>
        <p:spPr>
          <a:xfrm>
            <a:off x="430303" y="4901205"/>
            <a:ext cx="4772460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전반적인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시행해야 할 근거 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분야를 처음 접하는 사람에게 설명한다는 생각으로 작성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다음 페이지의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기존 연구 또는 기술의 한계</a:t>
            </a:r>
            <a:r>
              <a:rPr lang="en-US" altLang="ko-KR" sz="1200" b="1" dirty="0">
                <a:solidFill>
                  <a:srgbClr val="C00000"/>
                </a:solidFill>
              </a:rPr>
              <a:t>”</a:t>
            </a:r>
            <a:r>
              <a:rPr lang="ko-KR" altLang="en-US" sz="1200" b="1" dirty="0">
                <a:solidFill>
                  <a:srgbClr val="C00000"/>
                </a:solidFill>
              </a:rPr>
              <a:t>에서 세부 내용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5222987" y="1301708"/>
            <a:ext cx="447019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Domain(</a:t>
            </a:r>
            <a:r>
              <a:rPr lang="ko-KR" altLang="en-US" sz="1200" b="1" dirty="0">
                <a:solidFill>
                  <a:srgbClr val="C00000"/>
                </a:solidFill>
              </a:rPr>
              <a:t>분야</a:t>
            </a:r>
            <a:r>
              <a:rPr lang="en-US" altLang="ko-KR" sz="1200" b="1" dirty="0">
                <a:solidFill>
                  <a:srgbClr val="C00000"/>
                </a:solidFill>
              </a:rPr>
              <a:t>) / Methodology(or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Goal(</a:t>
            </a:r>
            <a:r>
              <a:rPr lang="ko-KR" altLang="en-US" sz="1200" b="1" dirty="0">
                <a:solidFill>
                  <a:srgbClr val="C00000"/>
                </a:solidFill>
              </a:rPr>
              <a:t>최종 목적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400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58013" y="1836000"/>
            <a:ext cx="9294899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학습에 필요한 영상 데이터를 빠르게 수집할 수 있는지를 실제 기구부를 구성하고 프로그램을 만들어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 데이터를 이용하여 분류 모델의 성능이 실사용이 가능한지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 된 모델을 실제 현장에 적용하기 위하여 다른 개발 언어인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C#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딥러닝을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이용한 실시간 분류 시스템을 개발하고 실제 평가를 진행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5345906" y="3219254"/>
            <a:ext cx="5163955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프로젝트의 목적은 구체적이어야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최종 결과나 실험에만 국한되는 것이 아니라 중간 단계의 결과도 해당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 작성시 이 부분이 결론의 역할을 하게 됨</a:t>
            </a:r>
          </a:p>
        </p:txBody>
      </p:sp>
    </p:spTree>
    <p:extLst>
      <p:ext uri="{BB962C8B-B14F-4D97-AF65-F5344CB8AC3E}">
        <p14:creationId xmlns:p14="http://schemas.microsoft.com/office/powerpoint/2010/main" val="31127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40400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758015" y="1836000"/>
            <a:ext cx="9528564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단순화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복잡한 처리 동작과 모듈의 단순화를 통한 비용 감소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정확성 향상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진단 검사 분야에서의 인공지능 기술 가능성을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실시간 활용가능한 수준의 구현으로 실제 제품화에 기여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향후 분자 세포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Cell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혈장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소변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미생물 검사 등 활용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 동향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4" y="1836000"/>
            <a:ext cx="5723708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의료산업에 인공지능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(AI)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기술이 도입되면서 질병 진단의 정확성이 향상되고 있음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. AI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를 활용해 코로나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19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감염 여부를 진단하거나 암을 예측할 수 있는 도구도 개발되고 있음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.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E7929-F534-9737-31FA-02C9CE92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2" y="2087689"/>
            <a:ext cx="3607951" cy="15139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8096101" y="3639476"/>
            <a:ext cx="117852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기존 제품 비교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58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1836000"/>
            <a:ext cx="5923007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복잡성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기존 장비의 경우 중간에 채혈 튜브를 낚아채서 회전시키면서 스캔을 진행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걸림 문제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단계별 진행 과정에서 구조물이 걸리거나 끼는 문제 발생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용지 손상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자체가 문제가 있을 시 분류의 어려움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5CC9D-83AF-0B12-318E-6F387C071083}"/>
              </a:ext>
            </a:extLst>
          </p:cNvPr>
          <p:cNvSpPr txBox="1"/>
          <p:nvPr/>
        </p:nvSpPr>
        <p:spPr>
          <a:xfrm>
            <a:off x="6828503" y="1442587"/>
            <a:ext cx="3607952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문제가 갖는 한계성을 세부적으로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한계점을 해결하기 위해 본 연구를 수행한다는 흐름을 가져가야 함</a:t>
            </a: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4135931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테스트 데이터 수집을 위한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Firmware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Software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개발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대량의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테스트 데이터 수집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실제 분류 환경과 유사한 테스트 데이터 확보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RGB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HSV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분류 정확성 비교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길이에 따른 분류를 위한 방법론 연구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0121FD4-0739-3588-9B99-DFB37415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5" y="1874417"/>
            <a:ext cx="3190459" cy="20153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252286"/>
            <a:ext cx="5775424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채혈 튜브 영상 데이터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각 채혈 튜브 종류별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(8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500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장씩 활용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EfficientNet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+ CUDA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cuDNN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사용하여 처리 속도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D808D4B9-E05B-326B-9C2B-A86815DE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27" y="4119953"/>
            <a:ext cx="1161527" cy="20153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D5BF173C-9262-30F5-0F15-D73ECFC6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05" y="4119953"/>
            <a:ext cx="1163312" cy="25930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218A7D-D299-3AF4-A3C4-5C48DFB7F362}"/>
              </a:ext>
            </a:extLst>
          </p:cNvPr>
          <p:cNvSpPr txBox="1"/>
          <p:nvPr/>
        </p:nvSpPr>
        <p:spPr>
          <a:xfrm>
            <a:off x="6903011" y="6799224"/>
            <a:ext cx="13019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기구부</a:t>
            </a:r>
            <a:r>
              <a:rPr lang="ko-KR" altLang="en-US" sz="1400" dirty="0"/>
              <a:t> 흐름도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C74A3-9581-AB4C-3C11-1628134E5C5F}"/>
              </a:ext>
            </a:extLst>
          </p:cNvPr>
          <p:cNvSpPr txBox="1"/>
          <p:nvPr/>
        </p:nvSpPr>
        <p:spPr>
          <a:xfrm>
            <a:off x="8618024" y="6799224"/>
            <a:ext cx="145347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Firmware</a:t>
            </a:r>
            <a:r>
              <a:rPr lang="ko-KR" altLang="en-US" sz="1400" dirty="0"/>
              <a:t>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4564621" y="1403139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수행하기 위한 방법론 및 절차를 포괄적인 수준에서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아래의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실험 설계</a:t>
            </a:r>
            <a:r>
              <a:rPr lang="en-US" altLang="ko-KR" sz="1200" b="1" dirty="0">
                <a:solidFill>
                  <a:srgbClr val="C00000"/>
                </a:solidFill>
              </a:rPr>
              <a:t>(or </a:t>
            </a:r>
            <a:r>
              <a:rPr lang="ko-KR" altLang="en-US" sz="1200" b="1" dirty="0">
                <a:solidFill>
                  <a:srgbClr val="C00000"/>
                </a:solidFill>
              </a:rPr>
              <a:t>서비스 구성</a:t>
            </a:r>
            <a:r>
              <a:rPr lang="en-US" altLang="ko-KR" sz="1200" b="1" dirty="0">
                <a:solidFill>
                  <a:srgbClr val="C00000"/>
                </a:solidFill>
              </a:rPr>
              <a:t>)”</a:t>
            </a:r>
            <a:r>
              <a:rPr lang="ko-KR" altLang="en-US" sz="1200" b="1" dirty="0">
                <a:solidFill>
                  <a:srgbClr val="C00000"/>
                </a:solidFill>
              </a:rPr>
              <a:t>에서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상세 내용 기술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971274" y="5054412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C8929-A2CB-1B01-2551-F0E24BE6C94E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4217</TotalTime>
  <Words>587</Words>
  <Application>Microsoft Office PowerPoint</Application>
  <PresentationFormat>사용자 지정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KR</vt:lpstr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이재설</cp:lastModifiedBy>
  <cp:revision>230</cp:revision>
  <cp:lastPrinted>2021-11-23T08:08:07Z</cp:lastPrinted>
  <dcterms:created xsi:type="dcterms:W3CDTF">2021-11-09T05:01:52Z</dcterms:created>
  <dcterms:modified xsi:type="dcterms:W3CDTF">2022-10-07T02:38:12Z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