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AWS LAMBDA </a:t>
            </a:r>
            <a:br>
              <a:rPr lang="en-US" altLang="ko-KR" smtClean="0"/>
            </a:br>
            <a:endParaRPr lang="ko-KR" altLang="en-US" sz="2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-</a:t>
            </a:r>
            <a:r>
              <a:rPr lang="en-US" altLang="ko-KR"/>
              <a:t>Project </a:t>
            </a:r>
            <a:r>
              <a:rPr lang="en-US" altLang="ko-KR" smtClean="0"/>
              <a:t>1. S3 </a:t>
            </a:r>
            <a:r>
              <a:rPr lang="ko-KR" altLang="en-US" smtClean="0"/>
              <a:t>활용 이미지 정보 로그 출력</a:t>
            </a:r>
            <a:endParaRPr lang="en-US" altLang="ko-KR" smtClean="0"/>
          </a:p>
          <a:p>
            <a:r>
              <a:rPr lang="ko-KR" altLang="en-US" smtClean="0"/>
              <a:t>학번</a:t>
            </a:r>
            <a:r>
              <a:rPr lang="en-US" altLang="ko-KR"/>
              <a:t> </a:t>
            </a:r>
            <a:r>
              <a:rPr lang="en-US" altLang="ko-KR"/>
              <a:t>: </a:t>
            </a:r>
            <a:r>
              <a:rPr lang="en-US" altLang="ko-KR" smtClean="0"/>
              <a:t>2021254016</a:t>
            </a:r>
          </a:p>
          <a:p>
            <a:r>
              <a:rPr lang="ko-KR" altLang="en-US" smtClean="0"/>
              <a:t>이름 </a:t>
            </a:r>
            <a:r>
              <a:rPr lang="en-US" altLang="ko-KR" smtClean="0"/>
              <a:t>: </a:t>
            </a:r>
            <a:r>
              <a:rPr lang="ko-KR" altLang="en-US" smtClean="0"/>
              <a:t>김상순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6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소스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5" y="3067693"/>
            <a:ext cx="5331554" cy="23445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143" y="1995616"/>
            <a:ext cx="4587039" cy="462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실행 화면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089" y="2367809"/>
            <a:ext cx="4948237" cy="30996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537251"/>
            <a:ext cx="5116328" cy="276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2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9262" y="3341889"/>
            <a:ext cx="9613861" cy="1057116"/>
          </a:xfrm>
        </p:spPr>
        <p:txBody>
          <a:bodyPr>
            <a:normAutofit/>
          </a:bodyPr>
          <a:lstStyle/>
          <a:p>
            <a:pPr algn="ctr"/>
            <a:r>
              <a:rPr lang="ko-KR" altLang="en-US" sz="5800" smtClean="0"/>
              <a:t>감사합니다</a:t>
            </a:r>
            <a:r>
              <a:rPr lang="en-US" altLang="ko-KR" sz="5800"/>
              <a:t>.</a:t>
            </a:r>
            <a:endParaRPr lang="ko-KR" altLang="en-US" sz="5800"/>
          </a:p>
        </p:txBody>
      </p:sp>
    </p:spTree>
    <p:extLst>
      <p:ext uri="{BB962C8B-B14F-4D97-AF65-F5344CB8AC3E}">
        <p14:creationId xmlns:p14="http://schemas.microsoft.com/office/powerpoint/2010/main" val="4036143342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TM04033917[[fn=베를린]]</Template>
  <TotalTime>15</TotalTime>
  <Words>23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Trebuchet MS</vt:lpstr>
      <vt:lpstr>베를린</vt:lpstr>
      <vt:lpstr>AWS LAMBDA  </vt:lpstr>
      <vt:lpstr>소스</vt:lpstr>
      <vt:lpstr>실행 화면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LAMBDA</dc:title>
  <dc:creator>Microsoft 계정</dc:creator>
  <cp:lastModifiedBy>Microsoft 계정</cp:lastModifiedBy>
  <cp:revision>2</cp:revision>
  <dcterms:created xsi:type="dcterms:W3CDTF">2022-05-25T03:48:53Z</dcterms:created>
  <dcterms:modified xsi:type="dcterms:W3CDTF">2022-05-25T04:03:54Z</dcterms:modified>
</cp:coreProperties>
</file>