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776" r:id="rId3"/>
    <p:sldId id="258" r:id="rId4"/>
    <p:sldId id="777" r:id="rId5"/>
    <p:sldId id="778" r:id="rId6"/>
    <p:sldId id="271" r:id="rId7"/>
    <p:sldId id="779" r:id="rId8"/>
    <p:sldId id="780" r:id="rId9"/>
    <p:sldId id="781" r:id="rId10"/>
    <p:sldId id="782" r:id="rId11"/>
    <p:sldId id="783" r:id="rId12"/>
    <p:sldId id="784" r:id="rId13"/>
    <p:sldId id="786" r:id="rId14"/>
    <p:sldId id="787" r:id="rId15"/>
    <p:sldId id="788" r:id="rId16"/>
    <p:sldId id="789" r:id="rId17"/>
    <p:sldId id="792" r:id="rId18"/>
    <p:sldId id="791" r:id="rId19"/>
    <p:sldId id="785" r:id="rId20"/>
    <p:sldId id="793" r:id="rId21"/>
    <p:sldId id="794" r:id="rId22"/>
    <p:sldId id="795" r:id="rId23"/>
    <p:sldId id="796" r:id="rId24"/>
    <p:sldId id="797" r:id="rId25"/>
    <p:sldId id="798" r:id="rId26"/>
    <p:sldId id="799" r:id="rId27"/>
    <p:sldId id="26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CC00"/>
    <a:srgbClr val="BBBBBB"/>
    <a:srgbClr val="A6A6A6"/>
    <a:srgbClr val="EF4473"/>
    <a:srgbClr val="F7F7F7"/>
    <a:srgbClr val="5B9BD5"/>
    <a:srgbClr val="5F5F5F"/>
    <a:srgbClr val="3B3B3B"/>
    <a:srgbClr val="EF5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DB40D-220C-4BBF-8600-B4A5538E5D9F}" v="1007" dt="2022-12-04T13:23:45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4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302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병민" userId="3ba4d0214a3af115" providerId="LiveId" clId="{0B8DB40D-220C-4BBF-8600-B4A5538E5D9F}"/>
    <pc:docChg chg="undo redo custSel addSld delSld modSld">
      <pc:chgData name="박 병민" userId="3ba4d0214a3af115" providerId="LiveId" clId="{0B8DB40D-220C-4BBF-8600-B4A5538E5D9F}" dt="2022-12-04T13:24:20.355" v="12082" actId="1035"/>
      <pc:docMkLst>
        <pc:docMk/>
      </pc:docMkLst>
      <pc:sldChg chg="addSp delSp modSp mod">
        <pc:chgData name="박 병민" userId="3ba4d0214a3af115" providerId="LiveId" clId="{0B8DB40D-220C-4BBF-8600-B4A5538E5D9F}" dt="2022-12-04T13:19:38.249" v="11697" actId="20577"/>
        <pc:sldMkLst>
          <pc:docMk/>
          <pc:sldMk cId="654706319" sldId="258"/>
        </pc:sldMkLst>
        <pc:spChg chg="add mod">
          <ac:chgData name="박 병민" userId="3ba4d0214a3af115" providerId="LiveId" clId="{0B8DB40D-220C-4BBF-8600-B4A5538E5D9F}" dt="2022-12-04T12:57:15.220" v="11250" actId="1076"/>
          <ac:spMkLst>
            <pc:docMk/>
            <pc:sldMk cId="654706319" sldId="258"/>
            <ac:spMk id="2" creationId="{B3F666A0-35AB-1DA9-738E-859978D304CA}"/>
          </ac:spMkLst>
        </pc:spChg>
        <pc:spChg chg="del">
          <ac:chgData name="박 병민" userId="3ba4d0214a3af115" providerId="LiveId" clId="{0B8DB40D-220C-4BBF-8600-B4A5538E5D9F}" dt="2022-12-04T10:23:43.590" v="381" actId="478"/>
          <ac:spMkLst>
            <pc:docMk/>
            <pc:sldMk cId="654706319" sldId="258"/>
            <ac:spMk id="2" creationId="{D3C96046-D1EF-86CA-62EC-558C3FAD23B5}"/>
          </ac:spMkLst>
        </pc:spChg>
        <pc:spChg chg="del">
          <ac:chgData name="박 병민" userId="3ba4d0214a3af115" providerId="LiveId" clId="{0B8DB40D-220C-4BBF-8600-B4A5538E5D9F}" dt="2022-12-04T10:23:43.590" v="381" actId="478"/>
          <ac:spMkLst>
            <pc:docMk/>
            <pc:sldMk cId="654706319" sldId="258"/>
            <ac:spMk id="3" creationId="{67390F87-A684-6264-5DCE-7FED25986611}"/>
          </ac:spMkLst>
        </pc:spChg>
        <pc:spChg chg="add mod">
          <ac:chgData name="박 병민" userId="3ba4d0214a3af115" providerId="LiveId" clId="{0B8DB40D-220C-4BBF-8600-B4A5538E5D9F}" dt="2022-12-04T12:57:17.826" v="11251" actId="1076"/>
          <ac:spMkLst>
            <pc:docMk/>
            <pc:sldMk cId="654706319" sldId="258"/>
            <ac:spMk id="3" creationId="{72FF04B0-AF0C-78E1-189C-38FC7B70BB91}"/>
          </ac:spMkLst>
        </pc:spChg>
        <pc:spChg chg="mod">
          <ac:chgData name="박 병민" userId="3ba4d0214a3af115" providerId="LiveId" clId="{0B8DB40D-220C-4BBF-8600-B4A5538E5D9F}" dt="2022-12-04T12:56:01.248" v="11212" actId="1076"/>
          <ac:spMkLst>
            <pc:docMk/>
            <pc:sldMk cId="654706319" sldId="258"/>
            <ac:spMk id="6" creationId="{C7E3EFD0-FF1C-AEB2-BCD2-C09AC7F7C2F0}"/>
          </ac:spMkLst>
        </pc:spChg>
        <pc:spChg chg="mod">
          <ac:chgData name="박 병민" userId="3ba4d0214a3af115" providerId="LiveId" clId="{0B8DB40D-220C-4BBF-8600-B4A5538E5D9F}" dt="2022-12-04T12:56:01.248" v="11212" actId="1076"/>
          <ac:spMkLst>
            <pc:docMk/>
            <pc:sldMk cId="654706319" sldId="258"/>
            <ac:spMk id="7" creationId="{1C6982BB-26E0-BBB1-C6C6-BD331D3A50EA}"/>
          </ac:spMkLst>
        </pc:spChg>
        <pc:spChg chg="mod">
          <ac:chgData name="박 병민" userId="3ba4d0214a3af115" providerId="LiveId" clId="{0B8DB40D-220C-4BBF-8600-B4A5538E5D9F}" dt="2022-12-04T10:23:49.957" v="382" actId="1076"/>
          <ac:spMkLst>
            <pc:docMk/>
            <pc:sldMk cId="654706319" sldId="258"/>
            <ac:spMk id="8" creationId="{A43E0B7C-61D0-6C57-4492-0CBF794D070F}"/>
          </ac:spMkLst>
        </pc:spChg>
        <pc:spChg chg="add mod">
          <ac:chgData name="박 병민" userId="3ba4d0214a3af115" providerId="LiveId" clId="{0B8DB40D-220C-4BBF-8600-B4A5538E5D9F}" dt="2022-12-04T13:19:38.249" v="11697" actId="20577"/>
          <ac:spMkLst>
            <pc:docMk/>
            <pc:sldMk cId="654706319" sldId="258"/>
            <ac:spMk id="11" creationId="{BBDFCF54-F667-C0DA-4CAA-C284C8A6A33C}"/>
          </ac:spMkLst>
        </pc:spChg>
        <pc:spChg chg="add mod">
          <ac:chgData name="박 병민" userId="3ba4d0214a3af115" providerId="LiveId" clId="{0B8DB40D-220C-4BBF-8600-B4A5538E5D9F}" dt="2022-12-04T12:57:08.151" v="11249" actId="1076"/>
          <ac:spMkLst>
            <pc:docMk/>
            <pc:sldMk cId="654706319" sldId="258"/>
            <ac:spMk id="12" creationId="{5C36E420-4427-9A2B-B3B6-35A8602DA31D}"/>
          </ac:spMkLst>
        </pc:spChg>
        <pc:spChg chg="add mod">
          <ac:chgData name="박 병민" userId="3ba4d0214a3af115" providerId="LiveId" clId="{0B8DB40D-220C-4BBF-8600-B4A5538E5D9F}" dt="2022-12-04T12:56:55.907" v="11246" actId="1076"/>
          <ac:spMkLst>
            <pc:docMk/>
            <pc:sldMk cId="654706319" sldId="258"/>
            <ac:spMk id="13" creationId="{4AA349F2-6682-3465-CC01-50D912967A46}"/>
          </ac:spMkLst>
        </pc:spChg>
        <pc:spChg chg="add mod">
          <ac:chgData name="박 병민" userId="3ba4d0214a3af115" providerId="LiveId" clId="{0B8DB40D-220C-4BBF-8600-B4A5538E5D9F}" dt="2022-12-04T12:57:36.386" v="11267" actId="1076"/>
          <ac:spMkLst>
            <pc:docMk/>
            <pc:sldMk cId="654706319" sldId="258"/>
            <ac:spMk id="14" creationId="{5E74BF02-1B51-D949-A9C9-25F38D80F390}"/>
          </ac:spMkLst>
        </pc:spChg>
        <pc:spChg chg="add mod">
          <ac:chgData name="박 병민" userId="3ba4d0214a3af115" providerId="LiveId" clId="{0B8DB40D-220C-4BBF-8600-B4A5538E5D9F}" dt="2022-12-04T10:23:38.114" v="380" actId="571"/>
          <ac:spMkLst>
            <pc:docMk/>
            <pc:sldMk cId="654706319" sldId="258"/>
            <ac:spMk id="14" creationId="{B8AD18CB-1804-C6AC-8B68-9EE0396E3189}"/>
          </ac:spMkLst>
        </pc:spChg>
        <pc:spChg chg="add mod">
          <ac:chgData name="박 병민" userId="3ba4d0214a3af115" providerId="LiveId" clId="{0B8DB40D-220C-4BBF-8600-B4A5538E5D9F}" dt="2022-12-04T13:19:26.869" v="11677" actId="20577"/>
          <ac:spMkLst>
            <pc:docMk/>
            <pc:sldMk cId="654706319" sldId="258"/>
            <ac:spMk id="15" creationId="{377C2783-A6C3-7960-C139-868161F772A3}"/>
          </ac:spMkLst>
        </pc:spChg>
        <pc:spChg chg="add mod">
          <ac:chgData name="박 병민" userId="3ba4d0214a3af115" providerId="LiveId" clId="{0B8DB40D-220C-4BBF-8600-B4A5538E5D9F}" dt="2022-12-04T10:23:38.114" v="380" actId="571"/>
          <ac:spMkLst>
            <pc:docMk/>
            <pc:sldMk cId="654706319" sldId="258"/>
            <ac:spMk id="15" creationId="{FCA321BE-F57C-F814-0FFB-F451F0AAFA1A}"/>
          </ac:spMkLst>
        </pc:spChg>
        <pc:spChg chg="mod">
          <ac:chgData name="박 병민" userId="3ba4d0214a3af115" providerId="LiveId" clId="{0B8DB40D-220C-4BBF-8600-B4A5538E5D9F}" dt="2022-12-04T12:56:01.248" v="11212" actId="1076"/>
          <ac:spMkLst>
            <pc:docMk/>
            <pc:sldMk cId="654706319" sldId="258"/>
            <ac:spMk id="21" creationId="{7EDCD528-A4FE-84AF-CCBC-3D85DD6D1761}"/>
          </ac:spMkLst>
        </pc:spChg>
        <pc:spChg chg="mod">
          <ac:chgData name="박 병민" userId="3ba4d0214a3af115" providerId="LiveId" clId="{0B8DB40D-220C-4BBF-8600-B4A5538E5D9F}" dt="2022-12-04T12:56:11.142" v="11214" actId="1076"/>
          <ac:spMkLst>
            <pc:docMk/>
            <pc:sldMk cId="654706319" sldId="258"/>
            <ac:spMk id="22" creationId="{DEE8F441-622F-CFF0-B9F4-19B2AE30B4ED}"/>
          </ac:spMkLst>
        </pc:spChg>
        <pc:spChg chg="mod">
          <ac:chgData name="박 병민" userId="3ba4d0214a3af115" providerId="LiveId" clId="{0B8DB40D-220C-4BBF-8600-B4A5538E5D9F}" dt="2022-12-04T12:56:18.894" v="11216" actId="1076"/>
          <ac:spMkLst>
            <pc:docMk/>
            <pc:sldMk cId="654706319" sldId="258"/>
            <ac:spMk id="23" creationId="{FA1DD0E5-051A-6E82-E9BA-D95BA03F2620}"/>
          </ac:spMkLst>
        </pc:spChg>
        <pc:spChg chg="mod">
          <ac:chgData name="박 병민" userId="3ba4d0214a3af115" providerId="LiveId" clId="{0B8DB40D-220C-4BBF-8600-B4A5538E5D9F}" dt="2022-12-04T12:56:52.385" v="11245" actId="1037"/>
          <ac:spMkLst>
            <pc:docMk/>
            <pc:sldMk cId="654706319" sldId="258"/>
            <ac:spMk id="24" creationId="{4314A5DD-124B-8D92-3285-FBED570E61BF}"/>
          </ac:spMkLst>
        </pc:spChg>
        <pc:spChg chg="mod">
          <ac:chgData name="박 병민" userId="3ba4d0214a3af115" providerId="LiveId" clId="{0B8DB40D-220C-4BBF-8600-B4A5538E5D9F}" dt="2022-12-04T12:56:04.959" v="11213" actId="1076"/>
          <ac:spMkLst>
            <pc:docMk/>
            <pc:sldMk cId="654706319" sldId="258"/>
            <ac:spMk id="27" creationId="{77AF41DF-66B7-5CF6-5820-D159EA554BBE}"/>
          </ac:spMkLst>
        </pc:spChg>
        <pc:spChg chg="mod">
          <ac:chgData name="박 병민" userId="3ba4d0214a3af115" providerId="LiveId" clId="{0B8DB40D-220C-4BBF-8600-B4A5538E5D9F}" dt="2022-12-04T12:56:14.180" v="11215" actId="1076"/>
          <ac:spMkLst>
            <pc:docMk/>
            <pc:sldMk cId="654706319" sldId="258"/>
            <ac:spMk id="28" creationId="{43ED1093-4AA2-41B7-06A0-A5A4DE990425}"/>
          </ac:spMkLst>
        </pc:spChg>
        <pc:spChg chg="mod">
          <ac:chgData name="박 병민" userId="3ba4d0214a3af115" providerId="LiveId" clId="{0B8DB40D-220C-4BBF-8600-B4A5538E5D9F}" dt="2022-12-04T12:56:49.262" v="11234" actId="1037"/>
          <ac:spMkLst>
            <pc:docMk/>
            <pc:sldMk cId="654706319" sldId="258"/>
            <ac:spMk id="29" creationId="{C5F2B706-98BE-8456-B642-BDF51932B8EA}"/>
          </ac:spMkLst>
        </pc:spChg>
        <pc:spChg chg="mod">
          <ac:chgData name="박 병민" userId="3ba4d0214a3af115" providerId="LiveId" clId="{0B8DB40D-220C-4BBF-8600-B4A5538E5D9F}" dt="2022-12-04T12:56:11.142" v="11214" actId="1076"/>
          <ac:spMkLst>
            <pc:docMk/>
            <pc:sldMk cId="654706319" sldId="258"/>
            <ac:spMk id="35" creationId="{DE795406-A3DC-F397-3870-A9C2B6DB5979}"/>
          </ac:spMkLst>
        </pc:spChg>
        <pc:spChg chg="mod">
          <ac:chgData name="박 병민" userId="3ba4d0214a3af115" providerId="LiveId" clId="{0B8DB40D-220C-4BBF-8600-B4A5538E5D9F}" dt="2022-12-04T12:56:18.894" v="11216" actId="1076"/>
          <ac:spMkLst>
            <pc:docMk/>
            <pc:sldMk cId="654706319" sldId="258"/>
            <ac:spMk id="37" creationId="{061B3BFB-B14D-17E1-1DA9-1331B6EB04BC}"/>
          </ac:spMkLst>
        </pc:spChg>
        <pc:spChg chg="mod">
          <ac:chgData name="박 병민" userId="3ba4d0214a3af115" providerId="LiveId" clId="{0B8DB40D-220C-4BBF-8600-B4A5538E5D9F}" dt="2022-12-04T12:56:52.385" v="11245" actId="1037"/>
          <ac:spMkLst>
            <pc:docMk/>
            <pc:sldMk cId="654706319" sldId="258"/>
            <ac:spMk id="38" creationId="{D9BBBF38-2E2B-6B44-4BB0-9D2A80B1F568}"/>
          </ac:spMkLst>
        </pc:spChg>
        <pc:spChg chg="mod">
          <ac:chgData name="박 병민" userId="3ba4d0214a3af115" providerId="LiveId" clId="{0B8DB40D-220C-4BBF-8600-B4A5538E5D9F}" dt="2022-12-04T12:57:25.802" v="11253" actId="1076"/>
          <ac:spMkLst>
            <pc:docMk/>
            <pc:sldMk cId="654706319" sldId="258"/>
            <ac:spMk id="39" creationId="{DF33E4E5-026D-D59C-DF13-5DA71C236D40}"/>
          </ac:spMkLst>
        </pc:spChg>
        <pc:spChg chg="mod">
          <ac:chgData name="박 병민" userId="3ba4d0214a3af115" providerId="LiveId" clId="{0B8DB40D-220C-4BBF-8600-B4A5538E5D9F}" dt="2022-12-04T12:56:11.142" v="11214" actId="1076"/>
          <ac:spMkLst>
            <pc:docMk/>
            <pc:sldMk cId="654706319" sldId="258"/>
            <ac:spMk id="43" creationId="{C0F82936-EDAB-65C4-542D-4A4094DA0136}"/>
          </ac:spMkLst>
        </pc:spChg>
        <pc:spChg chg="mod">
          <ac:chgData name="박 병민" userId="3ba4d0214a3af115" providerId="LiveId" clId="{0B8DB40D-220C-4BBF-8600-B4A5538E5D9F}" dt="2022-12-04T13:19:29.885" v="11681" actId="20577"/>
          <ac:spMkLst>
            <pc:docMk/>
            <pc:sldMk cId="654706319" sldId="258"/>
            <ac:spMk id="45" creationId="{35417A43-059C-6B2D-275A-DF5579DCFFA0}"/>
          </ac:spMkLst>
        </pc:spChg>
        <pc:spChg chg="mod">
          <ac:chgData name="박 병민" userId="3ba4d0214a3af115" providerId="LiveId" clId="{0B8DB40D-220C-4BBF-8600-B4A5538E5D9F}" dt="2022-12-04T13:19:28.712" v="11679" actId="20577"/>
          <ac:spMkLst>
            <pc:docMk/>
            <pc:sldMk cId="654706319" sldId="258"/>
            <ac:spMk id="46" creationId="{7F236EA2-119F-6568-2A9C-F48902311080}"/>
          </ac:spMkLst>
        </pc:spChg>
        <pc:spChg chg="del mod">
          <ac:chgData name="박 병민" userId="3ba4d0214a3af115" providerId="LiveId" clId="{0B8DB40D-220C-4BBF-8600-B4A5538E5D9F}" dt="2022-12-04T10:15:47.919" v="115" actId="478"/>
          <ac:spMkLst>
            <pc:docMk/>
            <pc:sldMk cId="654706319" sldId="258"/>
            <ac:spMk id="50" creationId="{FAE9DB2C-E27A-60B4-BBCB-29A728615DA2}"/>
          </ac:spMkLst>
        </pc:spChg>
        <pc:picChg chg="mod">
          <ac:chgData name="박 병민" userId="3ba4d0214a3af115" providerId="LiveId" clId="{0B8DB40D-220C-4BBF-8600-B4A5538E5D9F}" dt="2022-12-04T10:38:13.604" v="1157" actId="1076"/>
          <ac:picMkLst>
            <pc:docMk/>
            <pc:sldMk cId="654706319" sldId="258"/>
            <ac:picMk id="4098" creationId="{8EFB8CA3-45CA-87C4-FDA4-B363E6AFC48F}"/>
          </ac:picMkLst>
        </pc:picChg>
      </pc:sldChg>
      <pc:sldChg chg="del">
        <pc:chgData name="박 병민" userId="3ba4d0214a3af115" providerId="LiveId" clId="{0B8DB40D-220C-4BBF-8600-B4A5538E5D9F}" dt="2022-12-04T10:35:36.276" v="1156" actId="47"/>
        <pc:sldMkLst>
          <pc:docMk/>
          <pc:sldMk cId="3902979958" sldId="264"/>
        </pc:sldMkLst>
      </pc:sldChg>
      <pc:sldChg chg="addSp delSp modSp add del mod">
        <pc:chgData name="박 병민" userId="3ba4d0214a3af115" providerId="LiveId" clId="{0B8DB40D-220C-4BBF-8600-B4A5538E5D9F}" dt="2022-12-04T13:10:17.349" v="11463" actId="947"/>
        <pc:sldMkLst>
          <pc:docMk/>
          <pc:sldMk cId="3352963042" sldId="271"/>
        </pc:sldMkLst>
        <pc:spChg chg="mod">
          <ac:chgData name="박 병민" userId="3ba4d0214a3af115" providerId="LiveId" clId="{0B8DB40D-220C-4BBF-8600-B4A5538E5D9F}" dt="2022-12-04T10:38:47.143" v="1162"/>
          <ac:spMkLst>
            <pc:docMk/>
            <pc:sldMk cId="3352963042" sldId="271"/>
            <ac:spMk id="3" creationId="{D0E0025A-45C3-ABFA-4F96-32F529ACB145}"/>
          </ac:spMkLst>
        </pc:spChg>
        <pc:spChg chg="mod">
          <ac:chgData name="박 병민" userId="3ba4d0214a3af115" providerId="LiveId" clId="{0B8DB40D-220C-4BBF-8600-B4A5538E5D9F}" dt="2022-12-04T10:38:52.446" v="1164" actId="20577"/>
          <ac:spMkLst>
            <pc:docMk/>
            <pc:sldMk cId="3352963042" sldId="271"/>
            <ac:spMk id="4" creationId="{461BB701-A193-E9AA-6DA4-619F11C3B2BB}"/>
          </ac:spMkLst>
        </pc:spChg>
        <pc:spChg chg="mod">
          <ac:chgData name="박 병민" userId="3ba4d0214a3af115" providerId="LiveId" clId="{0B8DB40D-220C-4BBF-8600-B4A5538E5D9F}" dt="2022-12-04T13:10:17.349" v="11463" actId="947"/>
          <ac:spMkLst>
            <pc:docMk/>
            <pc:sldMk cId="3352963042" sldId="271"/>
            <ac:spMk id="6" creationId="{6947DFC0-738C-20C0-9E23-CFE9DBD7F84F}"/>
          </ac:spMkLst>
        </pc:spChg>
        <pc:spChg chg="mod">
          <ac:chgData name="박 병민" userId="3ba4d0214a3af115" providerId="LiveId" clId="{0B8DB40D-220C-4BBF-8600-B4A5538E5D9F}" dt="2022-12-04T11:07:14.955" v="3363" actId="20577"/>
          <ac:spMkLst>
            <pc:docMk/>
            <pc:sldMk cId="3352963042" sldId="271"/>
            <ac:spMk id="8" creationId="{A43E0B7C-61D0-6C57-4492-0CBF794D070F}"/>
          </ac:spMkLst>
        </pc:spChg>
        <pc:spChg chg="mod">
          <ac:chgData name="박 병민" userId="3ba4d0214a3af115" providerId="LiveId" clId="{0B8DB40D-220C-4BBF-8600-B4A5538E5D9F}" dt="2022-12-04T10:39:21.554" v="1262" actId="20577"/>
          <ac:spMkLst>
            <pc:docMk/>
            <pc:sldMk cId="3352963042" sldId="271"/>
            <ac:spMk id="10" creationId="{C424EEDA-A077-6AF2-A422-3B7F0640D9AD}"/>
          </ac:spMkLst>
        </pc:spChg>
        <pc:spChg chg="mod">
          <ac:chgData name="박 병민" userId="3ba4d0214a3af115" providerId="LiveId" clId="{0B8DB40D-220C-4BBF-8600-B4A5538E5D9F}" dt="2022-12-04T10:38:55.527" v="1170" actId="20577"/>
          <ac:spMkLst>
            <pc:docMk/>
            <pc:sldMk cId="3352963042" sldId="271"/>
            <ac:spMk id="11" creationId="{C6FC4A2B-4AC5-0E70-B5D5-8EB6506D6D19}"/>
          </ac:spMkLst>
        </pc:spChg>
        <pc:spChg chg="mod">
          <ac:chgData name="박 병민" userId="3ba4d0214a3af115" providerId="LiveId" clId="{0B8DB40D-220C-4BBF-8600-B4A5538E5D9F}" dt="2022-12-04T10:48:02.399" v="1820" actId="1035"/>
          <ac:spMkLst>
            <pc:docMk/>
            <pc:sldMk cId="3352963042" sldId="271"/>
            <ac:spMk id="15" creationId="{C567FC06-79C6-8185-C142-4D2829128E47}"/>
          </ac:spMkLst>
        </pc:spChg>
        <pc:spChg chg="mod">
          <ac:chgData name="박 병민" userId="3ba4d0214a3af115" providerId="LiveId" clId="{0B8DB40D-220C-4BBF-8600-B4A5538E5D9F}" dt="2022-12-04T10:50:53.588" v="1967" actId="1036"/>
          <ac:spMkLst>
            <pc:docMk/>
            <pc:sldMk cId="3352963042" sldId="271"/>
            <ac:spMk id="17" creationId="{752EF6DA-B111-414F-8E5D-0E465ADA4B2E}"/>
          </ac:spMkLst>
        </pc:spChg>
        <pc:spChg chg="add mod">
          <ac:chgData name="박 병민" userId="3ba4d0214a3af115" providerId="LiveId" clId="{0B8DB40D-220C-4BBF-8600-B4A5538E5D9F}" dt="2022-12-04T10:53:07.730" v="2146" actId="571"/>
          <ac:spMkLst>
            <pc:docMk/>
            <pc:sldMk cId="3352963042" sldId="271"/>
            <ac:spMk id="20" creationId="{69EA96EB-19BE-BF29-BCF8-4746867AEC38}"/>
          </ac:spMkLst>
        </pc:spChg>
        <pc:grpChg chg="add del mod">
          <ac:chgData name="박 병민" userId="3ba4d0214a3af115" providerId="LiveId" clId="{0B8DB40D-220C-4BBF-8600-B4A5538E5D9F}" dt="2022-12-04T10:38:52.817" v="1165"/>
          <ac:grpSpMkLst>
            <pc:docMk/>
            <pc:sldMk cId="3352963042" sldId="271"/>
            <ac:grpSpMk id="2" creationId="{55D77261-A82C-90CE-60A1-33CAE51EE6B1}"/>
          </ac:grpSpMkLst>
        </pc:grpChg>
        <pc:grpChg chg="add del">
          <ac:chgData name="박 병민" userId="3ba4d0214a3af115" providerId="LiveId" clId="{0B8DB40D-220C-4BBF-8600-B4A5538E5D9F}" dt="2022-12-04T10:38:53.184" v="1166" actId="478"/>
          <ac:grpSpMkLst>
            <pc:docMk/>
            <pc:sldMk cId="3352963042" sldId="271"/>
            <ac:grpSpMk id="9" creationId="{59F7C8DF-2012-23BD-F9EF-D0EE20E66EDF}"/>
          </ac:grpSpMkLst>
        </pc:grpChg>
        <pc:picChg chg="add del mod modCrop">
          <ac:chgData name="박 병민" userId="3ba4d0214a3af115" providerId="LiveId" clId="{0B8DB40D-220C-4BBF-8600-B4A5538E5D9F}" dt="2022-12-04T10:59:02.960" v="2568" actId="478"/>
          <ac:picMkLst>
            <pc:docMk/>
            <pc:sldMk cId="3352963042" sldId="271"/>
            <ac:picMk id="16" creationId="{AFA91BA3-49CA-01D0-5A25-C0497B299CDA}"/>
          </ac:picMkLst>
        </pc:picChg>
        <pc:picChg chg="add del mod modCrop">
          <ac:chgData name="박 병민" userId="3ba4d0214a3af115" providerId="LiveId" clId="{0B8DB40D-220C-4BBF-8600-B4A5538E5D9F}" dt="2022-12-04T10:59:02.960" v="2568" actId="478"/>
          <ac:picMkLst>
            <pc:docMk/>
            <pc:sldMk cId="3352963042" sldId="271"/>
            <ac:picMk id="19" creationId="{369F0546-2640-12EA-5CAC-DFEEB311A199}"/>
          </ac:picMkLst>
        </pc:picChg>
        <pc:cxnChg chg="mod">
          <ac:chgData name="박 병민" userId="3ba4d0214a3af115" providerId="LiveId" clId="{0B8DB40D-220C-4BBF-8600-B4A5538E5D9F}" dt="2022-12-04T10:38:47.143" v="1162"/>
          <ac:cxnSpMkLst>
            <pc:docMk/>
            <pc:sldMk cId="3352963042" sldId="271"/>
            <ac:cxnSpMk id="5" creationId="{E88458B8-CE7B-CF7D-8B30-B403621FAC9A}"/>
          </ac:cxnSpMkLst>
        </pc:cxnChg>
        <pc:cxnChg chg="mod">
          <ac:chgData name="박 병민" userId="3ba4d0214a3af115" providerId="LiveId" clId="{0B8DB40D-220C-4BBF-8600-B4A5538E5D9F}" dt="2022-12-04T10:38:47.143" v="1162"/>
          <ac:cxnSpMkLst>
            <pc:docMk/>
            <pc:sldMk cId="3352963042" sldId="271"/>
            <ac:cxnSpMk id="7" creationId="{66340081-AFB3-2E3B-5F04-5AE14038816C}"/>
          </ac:cxnSpMkLst>
        </pc:cxnChg>
      </pc:sldChg>
      <pc:sldChg chg="modSp mod">
        <pc:chgData name="박 병민" userId="3ba4d0214a3af115" providerId="LiveId" clId="{0B8DB40D-220C-4BBF-8600-B4A5538E5D9F}" dt="2022-12-04T12:44:04.920" v="9899" actId="313"/>
        <pc:sldMkLst>
          <pc:docMk/>
          <pc:sldMk cId="28298386" sldId="776"/>
        </pc:sldMkLst>
        <pc:spChg chg="mod">
          <ac:chgData name="박 병민" userId="3ba4d0214a3af115" providerId="LiveId" clId="{0B8DB40D-220C-4BBF-8600-B4A5538E5D9F}" dt="2022-12-04T12:44:04.920" v="9899" actId="313"/>
          <ac:spMkLst>
            <pc:docMk/>
            <pc:sldMk cId="28298386" sldId="776"/>
            <ac:spMk id="9" creationId="{6D4A0BCE-9111-450D-7DE9-B3DFCD2856D7}"/>
          </ac:spMkLst>
        </pc:spChg>
        <pc:spChg chg="mod">
          <ac:chgData name="박 병민" userId="3ba4d0214a3af115" providerId="LiveId" clId="{0B8DB40D-220C-4BBF-8600-B4A5538E5D9F}" dt="2022-12-04T10:13:31.710" v="7"/>
          <ac:spMkLst>
            <pc:docMk/>
            <pc:sldMk cId="28298386" sldId="776"/>
            <ac:spMk id="18" creationId="{A9C6EAE6-5CAD-801F-9861-9FEE65C8BE6C}"/>
          </ac:spMkLst>
        </pc:spChg>
        <pc:spChg chg="mod">
          <ac:chgData name="박 병민" userId="3ba4d0214a3af115" providerId="LiveId" clId="{0B8DB40D-220C-4BBF-8600-B4A5538E5D9F}" dt="2022-12-04T10:13:48.873" v="20"/>
          <ac:spMkLst>
            <pc:docMk/>
            <pc:sldMk cId="28298386" sldId="776"/>
            <ac:spMk id="24" creationId="{C5570689-22D9-3F0A-4D90-52A926541D90}"/>
          </ac:spMkLst>
        </pc:spChg>
      </pc:sldChg>
      <pc:sldChg chg="modSp mod">
        <pc:chgData name="박 병민" userId="3ba4d0214a3af115" providerId="LiveId" clId="{0B8DB40D-220C-4BBF-8600-B4A5538E5D9F}" dt="2022-12-04T10:25:05.961" v="514" actId="20577"/>
        <pc:sldMkLst>
          <pc:docMk/>
          <pc:sldMk cId="3941409774" sldId="777"/>
        </pc:sldMkLst>
        <pc:spChg chg="mod">
          <ac:chgData name="박 병민" userId="3ba4d0214a3af115" providerId="LiveId" clId="{0B8DB40D-220C-4BBF-8600-B4A5538E5D9F}" dt="2022-12-04T10:25:05.961" v="514" actId="20577"/>
          <ac:spMkLst>
            <pc:docMk/>
            <pc:sldMk cId="3941409774" sldId="777"/>
            <ac:spMk id="10" creationId="{2AF6C45E-48CC-3B35-643C-981FA79A92B8}"/>
          </ac:spMkLst>
        </pc:spChg>
        <pc:spChg chg="mod">
          <ac:chgData name="박 병민" userId="3ba4d0214a3af115" providerId="LiveId" clId="{0B8DB40D-220C-4BBF-8600-B4A5538E5D9F}" dt="2022-12-04T10:25:02.698" v="507"/>
          <ac:spMkLst>
            <pc:docMk/>
            <pc:sldMk cId="3941409774" sldId="777"/>
            <ac:spMk id="15" creationId="{EC6D11E1-35CC-707E-2EE2-26BDB6C4349D}"/>
          </ac:spMkLst>
        </pc:spChg>
        <pc:spChg chg="mod">
          <ac:chgData name="박 병민" userId="3ba4d0214a3af115" providerId="LiveId" clId="{0B8DB40D-220C-4BBF-8600-B4A5538E5D9F}" dt="2022-12-04T10:25:00.053" v="499" actId="20577"/>
          <ac:spMkLst>
            <pc:docMk/>
            <pc:sldMk cId="3941409774" sldId="777"/>
            <ac:spMk id="16" creationId="{68BDB7DE-7BDC-9895-1CB8-3B9446E4F652}"/>
          </ac:spMkLst>
        </pc:spChg>
      </pc:sldChg>
      <pc:sldChg chg="modSp mod">
        <pc:chgData name="박 병민" userId="3ba4d0214a3af115" providerId="LiveId" clId="{0B8DB40D-220C-4BBF-8600-B4A5538E5D9F}" dt="2022-12-04T11:15:26.689" v="3685" actId="20578"/>
        <pc:sldMkLst>
          <pc:docMk/>
          <pc:sldMk cId="2500783550" sldId="778"/>
        </pc:sldMkLst>
        <pc:spChg chg="mod">
          <ac:chgData name="박 병민" userId="3ba4d0214a3af115" providerId="LiveId" clId="{0B8DB40D-220C-4BBF-8600-B4A5538E5D9F}" dt="2022-12-04T10:26:23.233" v="572" actId="20577"/>
          <ac:spMkLst>
            <pc:docMk/>
            <pc:sldMk cId="2500783550" sldId="778"/>
            <ac:spMk id="10" creationId="{31FBA109-2D27-A38D-BD8F-319B9641181D}"/>
          </ac:spMkLst>
        </pc:spChg>
        <pc:spChg chg="mod">
          <ac:chgData name="박 병민" userId="3ba4d0214a3af115" providerId="LiveId" clId="{0B8DB40D-220C-4BBF-8600-B4A5538E5D9F}" dt="2022-12-04T10:26:26.151" v="574" actId="20577"/>
          <ac:spMkLst>
            <pc:docMk/>
            <pc:sldMk cId="2500783550" sldId="778"/>
            <ac:spMk id="12" creationId="{9BC5C533-F500-F5DD-97F0-AF7BDFCE592F}"/>
          </ac:spMkLst>
        </pc:spChg>
        <pc:spChg chg="mod">
          <ac:chgData name="박 병민" userId="3ba4d0214a3af115" providerId="LiveId" clId="{0B8DB40D-220C-4BBF-8600-B4A5538E5D9F}" dt="2022-12-04T10:26:15.714" v="565" actId="20577"/>
          <ac:spMkLst>
            <pc:docMk/>
            <pc:sldMk cId="2500783550" sldId="778"/>
            <ac:spMk id="15" creationId="{EC6D11E1-35CC-707E-2EE2-26BDB6C4349D}"/>
          </ac:spMkLst>
        </pc:spChg>
        <pc:spChg chg="mod">
          <ac:chgData name="박 병민" userId="3ba4d0214a3af115" providerId="LiveId" clId="{0B8DB40D-220C-4BBF-8600-B4A5538E5D9F}" dt="2022-12-04T10:25:16.139" v="515" actId="20577"/>
          <ac:spMkLst>
            <pc:docMk/>
            <pc:sldMk cId="2500783550" sldId="778"/>
            <ac:spMk id="16" creationId="{68BDB7DE-7BDC-9895-1CB8-3B9446E4F652}"/>
          </ac:spMkLst>
        </pc:spChg>
        <pc:spChg chg="mod">
          <ac:chgData name="박 병민" userId="3ba4d0214a3af115" providerId="LiveId" clId="{0B8DB40D-220C-4BBF-8600-B4A5538E5D9F}" dt="2022-12-04T10:32:47.577" v="814" actId="20577"/>
          <ac:spMkLst>
            <pc:docMk/>
            <pc:sldMk cId="2500783550" sldId="778"/>
            <ac:spMk id="19" creationId="{62DCEB91-25CC-D5B4-1538-B828EA7834B4}"/>
          </ac:spMkLst>
        </pc:spChg>
        <pc:spChg chg="mod">
          <ac:chgData name="박 병민" userId="3ba4d0214a3af115" providerId="LiveId" clId="{0B8DB40D-220C-4BBF-8600-B4A5538E5D9F}" dt="2022-12-04T11:07:08.778" v="3359" actId="20577"/>
          <ac:spMkLst>
            <pc:docMk/>
            <pc:sldMk cId="2500783550" sldId="778"/>
            <ac:spMk id="20" creationId="{7A6D2E84-7F90-0190-B5FC-A3643E0E696D}"/>
          </ac:spMkLst>
        </pc:spChg>
        <pc:spChg chg="mod">
          <ac:chgData name="박 병민" userId="3ba4d0214a3af115" providerId="LiveId" clId="{0B8DB40D-220C-4BBF-8600-B4A5538E5D9F}" dt="2022-12-04T11:15:26.689" v="3685" actId="20578"/>
          <ac:spMkLst>
            <pc:docMk/>
            <pc:sldMk cId="2500783550" sldId="778"/>
            <ac:spMk id="21" creationId="{A2D688B3-848F-8F77-0913-556BAA8AF191}"/>
          </ac:spMkLst>
        </pc:spChg>
      </pc:sldChg>
      <pc:sldChg chg="addSp delSp modSp add mod">
        <pc:chgData name="박 병민" userId="3ba4d0214a3af115" providerId="LiveId" clId="{0B8DB40D-220C-4BBF-8600-B4A5538E5D9F}" dt="2022-12-04T11:14:04.853" v="3644" actId="20577"/>
        <pc:sldMkLst>
          <pc:docMk/>
          <pc:sldMk cId="64635139" sldId="779"/>
        </pc:sldMkLst>
        <pc:spChg chg="add mod">
          <ac:chgData name="박 병민" userId="3ba4d0214a3af115" providerId="LiveId" clId="{0B8DB40D-220C-4BBF-8600-B4A5538E5D9F}" dt="2022-12-04T11:02:30.657" v="2873" actId="571"/>
          <ac:spMkLst>
            <pc:docMk/>
            <pc:sldMk cId="64635139" sldId="779"/>
            <ac:spMk id="4" creationId="{63040E39-AA4A-073A-D484-35171A7E6F5D}"/>
          </ac:spMkLst>
        </pc:spChg>
        <pc:spChg chg="mod">
          <ac:chgData name="박 병민" userId="3ba4d0214a3af115" providerId="LiveId" clId="{0B8DB40D-220C-4BBF-8600-B4A5538E5D9F}" dt="2022-12-04T11:05:50.879" v="3334" actId="20577"/>
          <ac:spMkLst>
            <pc:docMk/>
            <pc:sldMk cId="64635139" sldId="779"/>
            <ac:spMk id="6" creationId="{6947DFC0-738C-20C0-9E23-CFE9DBD7F84F}"/>
          </ac:spMkLst>
        </pc:spChg>
        <pc:spChg chg="mod ord">
          <ac:chgData name="박 병민" userId="3ba4d0214a3af115" providerId="LiveId" clId="{0B8DB40D-220C-4BBF-8600-B4A5538E5D9F}" dt="2022-12-04T11:07:25.221" v="3374" actId="167"/>
          <ac:spMkLst>
            <pc:docMk/>
            <pc:sldMk cId="64635139" sldId="779"/>
            <ac:spMk id="8" creationId="{A43E0B7C-61D0-6C57-4492-0CBF794D070F}"/>
          </ac:spMkLst>
        </pc:spChg>
        <pc:spChg chg="mod">
          <ac:chgData name="박 병민" userId="3ba4d0214a3af115" providerId="LiveId" clId="{0B8DB40D-220C-4BBF-8600-B4A5538E5D9F}" dt="2022-12-04T10:59:09.087" v="2594"/>
          <ac:spMkLst>
            <pc:docMk/>
            <pc:sldMk cId="64635139" sldId="779"/>
            <ac:spMk id="10" creationId="{C424EEDA-A077-6AF2-A422-3B7F0640D9AD}"/>
          </ac:spMkLst>
        </pc:spChg>
        <pc:spChg chg="mod">
          <ac:chgData name="박 병민" userId="3ba4d0214a3af115" providerId="LiveId" clId="{0B8DB40D-220C-4BBF-8600-B4A5538E5D9F}" dt="2022-12-04T11:14:04.853" v="3644" actId="20577"/>
          <ac:spMkLst>
            <pc:docMk/>
            <pc:sldMk cId="64635139" sldId="779"/>
            <ac:spMk id="11" creationId="{C6FC4A2B-4AC5-0E70-B5D5-8EB6506D6D19}"/>
          </ac:spMkLst>
        </pc:spChg>
        <pc:spChg chg="del">
          <ac:chgData name="박 병민" userId="3ba4d0214a3af115" providerId="LiveId" clId="{0B8DB40D-220C-4BBF-8600-B4A5538E5D9F}" dt="2022-12-04T10:59:12.613" v="2596" actId="478"/>
          <ac:spMkLst>
            <pc:docMk/>
            <pc:sldMk cId="64635139" sldId="779"/>
            <ac:spMk id="17" creationId="{752EF6DA-B111-414F-8E5D-0E465ADA4B2E}"/>
          </ac:spMkLst>
        </pc:spChg>
        <pc:spChg chg="del">
          <ac:chgData name="박 병민" userId="3ba4d0214a3af115" providerId="LiveId" clId="{0B8DB40D-220C-4BBF-8600-B4A5538E5D9F}" dt="2022-12-04T10:59:13.242" v="2597" actId="478"/>
          <ac:spMkLst>
            <pc:docMk/>
            <pc:sldMk cId="64635139" sldId="779"/>
            <ac:spMk id="20" creationId="{69EA96EB-19BE-BF29-BCF8-4746867AEC38}"/>
          </ac:spMkLst>
        </pc:spChg>
        <pc:picChg chg="add mod modCrop">
          <ac:chgData name="박 병민" userId="3ba4d0214a3af115" providerId="LiveId" clId="{0B8DB40D-220C-4BBF-8600-B4A5538E5D9F}" dt="2022-12-04T11:06:11.258" v="3341" actId="14100"/>
          <ac:picMkLst>
            <pc:docMk/>
            <pc:sldMk cId="64635139" sldId="779"/>
            <ac:picMk id="3" creationId="{9EA89CC0-7FD5-26DA-115F-080CFBFB82AD}"/>
          </ac:picMkLst>
        </pc:picChg>
        <pc:picChg chg="add mod modCrop">
          <ac:chgData name="박 병민" userId="3ba4d0214a3af115" providerId="LiveId" clId="{0B8DB40D-220C-4BBF-8600-B4A5538E5D9F}" dt="2022-12-04T11:06:06.789" v="3339" actId="1076"/>
          <ac:picMkLst>
            <pc:docMk/>
            <pc:sldMk cId="64635139" sldId="779"/>
            <ac:picMk id="7" creationId="{0AB132A4-7326-D515-9021-8F0C3A2D8579}"/>
          </ac:picMkLst>
        </pc:picChg>
        <pc:picChg chg="mod">
          <ac:chgData name="박 병민" userId="3ba4d0214a3af115" providerId="LiveId" clId="{0B8DB40D-220C-4BBF-8600-B4A5538E5D9F}" dt="2022-12-04T11:05:54.965" v="3335" actId="1076"/>
          <ac:picMkLst>
            <pc:docMk/>
            <pc:sldMk cId="64635139" sldId="779"/>
            <ac:picMk id="16" creationId="{AFA91BA3-49CA-01D0-5A25-C0497B299CDA}"/>
          </ac:picMkLst>
        </pc:picChg>
        <pc:picChg chg="mod">
          <ac:chgData name="박 병민" userId="3ba4d0214a3af115" providerId="LiveId" clId="{0B8DB40D-220C-4BBF-8600-B4A5538E5D9F}" dt="2022-12-04T10:59:14.102" v="2598" actId="1076"/>
          <ac:picMkLst>
            <pc:docMk/>
            <pc:sldMk cId="64635139" sldId="779"/>
            <ac:picMk id="19" creationId="{369F0546-2640-12EA-5CAC-DFEEB311A199}"/>
          </ac:picMkLst>
        </pc:picChg>
      </pc:sldChg>
      <pc:sldChg chg="addSp delSp modSp add del mod">
        <pc:chgData name="박 병민" userId="3ba4d0214a3af115" providerId="LiveId" clId="{0B8DB40D-220C-4BBF-8600-B4A5538E5D9F}" dt="2022-12-04T10:58:24.173" v="2551"/>
        <pc:sldMkLst>
          <pc:docMk/>
          <pc:sldMk cId="837331905" sldId="779"/>
        </pc:sldMkLst>
        <pc:spChg chg="mod">
          <ac:chgData name="박 병민" userId="3ba4d0214a3af115" providerId="LiveId" clId="{0B8DB40D-220C-4BBF-8600-B4A5538E5D9F}" dt="2022-12-04T10:58:19.779" v="2540" actId="20577"/>
          <ac:spMkLst>
            <pc:docMk/>
            <pc:sldMk cId="837331905" sldId="779"/>
            <ac:spMk id="6" creationId="{6947DFC0-738C-20C0-9E23-CFE9DBD7F84F}"/>
          </ac:spMkLst>
        </pc:spChg>
        <pc:spChg chg="mod">
          <ac:chgData name="박 병민" userId="3ba4d0214a3af115" providerId="LiveId" clId="{0B8DB40D-220C-4BBF-8600-B4A5538E5D9F}" dt="2022-12-04T10:58:23.897" v="2550"/>
          <ac:spMkLst>
            <pc:docMk/>
            <pc:sldMk cId="837331905" sldId="779"/>
            <ac:spMk id="10" creationId="{C424EEDA-A077-6AF2-A422-3B7F0640D9AD}"/>
          </ac:spMkLst>
        </pc:spChg>
        <pc:spChg chg="mod">
          <ac:chgData name="박 병민" userId="3ba4d0214a3af115" providerId="LiveId" clId="{0B8DB40D-220C-4BBF-8600-B4A5538E5D9F}" dt="2022-12-04T10:58:23.897" v="2550"/>
          <ac:spMkLst>
            <pc:docMk/>
            <pc:sldMk cId="837331905" sldId="779"/>
            <ac:spMk id="11" creationId="{C6FC4A2B-4AC5-0E70-B5D5-8EB6506D6D19}"/>
          </ac:spMkLst>
        </pc:spChg>
        <pc:spChg chg="add del">
          <ac:chgData name="박 병민" userId="3ba4d0214a3af115" providerId="LiveId" clId="{0B8DB40D-220C-4BBF-8600-B4A5538E5D9F}" dt="2022-12-04T10:58:19.514" v="2539" actId="478"/>
          <ac:spMkLst>
            <pc:docMk/>
            <pc:sldMk cId="837331905" sldId="779"/>
            <ac:spMk id="17" creationId="{752EF6DA-B111-414F-8E5D-0E465ADA4B2E}"/>
          </ac:spMkLst>
        </pc:spChg>
        <pc:spChg chg="add del">
          <ac:chgData name="박 병민" userId="3ba4d0214a3af115" providerId="LiveId" clId="{0B8DB40D-220C-4BBF-8600-B4A5538E5D9F}" dt="2022-12-04T10:58:19.321" v="2538" actId="478"/>
          <ac:spMkLst>
            <pc:docMk/>
            <pc:sldMk cId="837331905" sldId="779"/>
            <ac:spMk id="20" creationId="{69EA96EB-19BE-BF29-BCF8-4746867AEC38}"/>
          </ac:spMkLst>
        </pc:spChg>
        <pc:grpChg chg="mod">
          <ac:chgData name="박 병민" userId="3ba4d0214a3af115" providerId="LiveId" clId="{0B8DB40D-220C-4BBF-8600-B4A5538E5D9F}" dt="2022-12-04T10:58:23.897" v="2550"/>
          <ac:grpSpMkLst>
            <pc:docMk/>
            <pc:sldMk cId="837331905" sldId="779"/>
            <ac:grpSpMk id="9" creationId="{59F7C8DF-2012-23BD-F9EF-D0EE20E66EDF}"/>
          </ac:grpSpMkLst>
        </pc:grpChg>
        <pc:cxnChg chg="mod">
          <ac:chgData name="박 병민" userId="3ba4d0214a3af115" providerId="LiveId" clId="{0B8DB40D-220C-4BBF-8600-B4A5538E5D9F}" dt="2022-12-04T10:58:23.897" v="2550"/>
          <ac:cxnSpMkLst>
            <pc:docMk/>
            <pc:sldMk cId="837331905" sldId="779"/>
            <ac:cxnSpMk id="12" creationId="{CB6EA812-9898-7190-2D0C-3AF00BF032CF}"/>
          </ac:cxnSpMkLst>
        </pc:cxnChg>
        <pc:cxnChg chg="mod">
          <ac:chgData name="박 병민" userId="3ba4d0214a3af115" providerId="LiveId" clId="{0B8DB40D-220C-4BBF-8600-B4A5538E5D9F}" dt="2022-12-04T10:58:23.897" v="2550"/>
          <ac:cxnSpMkLst>
            <pc:docMk/>
            <pc:sldMk cId="837331905" sldId="779"/>
            <ac:cxnSpMk id="13" creationId="{4BEAE86E-CE56-4CA1-E5EF-3B80F34BCD30}"/>
          </ac:cxnSpMkLst>
        </pc:cxnChg>
      </pc:sldChg>
      <pc:sldChg chg="add del">
        <pc:chgData name="박 병민" userId="3ba4d0214a3af115" providerId="LiveId" clId="{0B8DB40D-220C-4BBF-8600-B4A5538E5D9F}" dt="2022-12-04T10:57:42.380" v="2485"/>
        <pc:sldMkLst>
          <pc:docMk/>
          <pc:sldMk cId="1581655859" sldId="779"/>
        </pc:sldMkLst>
      </pc:sldChg>
      <pc:sldChg chg="add del">
        <pc:chgData name="박 병민" userId="3ba4d0214a3af115" providerId="LiveId" clId="{0B8DB40D-220C-4BBF-8600-B4A5538E5D9F}" dt="2022-12-04T10:58:59.372" v="2566"/>
        <pc:sldMkLst>
          <pc:docMk/>
          <pc:sldMk cId="2566241669" sldId="779"/>
        </pc:sldMkLst>
      </pc:sldChg>
      <pc:sldChg chg="del">
        <pc:chgData name="박 병민" userId="3ba4d0214a3af115" providerId="LiveId" clId="{0B8DB40D-220C-4BBF-8600-B4A5538E5D9F}" dt="2022-12-04T10:35:36.276" v="1156" actId="47"/>
        <pc:sldMkLst>
          <pc:docMk/>
          <pc:sldMk cId="3597576809" sldId="779"/>
        </pc:sldMkLst>
      </pc:sldChg>
      <pc:sldChg chg="add del">
        <pc:chgData name="박 병민" userId="3ba4d0214a3af115" providerId="LiveId" clId="{0B8DB40D-220C-4BBF-8600-B4A5538E5D9F}" dt="2022-12-04T11:07:45.111" v="3376"/>
        <pc:sldMkLst>
          <pc:docMk/>
          <pc:sldMk cId="1601481252" sldId="780"/>
        </pc:sldMkLst>
      </pc:sldChg>
      <pc:sldChg chg="addSp delSp modSp add mod">
        <pc:chgData name="박 병민" userId="3ba4d0214a3af115" providerId="LiveId" clId="{0B8DB40D-220C-4BBF-8600-B4A5538E5D9F}" dt="2022-12-04T13:12:28.715" v="11480" actId="14100"/>
        <pc:sldMkLst>
          <pc:docMk/>
          <pc:sldMk cId="1891060913" sldId="780"/>
        </pc:sldMkLst>
        <pc:spChg chg="mod">
          <ac:chgData name="박 병민" userId="3ba4d0214a3af115" providerId="LiveId" clId="{0B8DB40D-220C-4BBF-8600-B4A5538E5D9F}" dt="2022-12-04T11:13:07.550" v="3628" actId="1036"/>
          <ac:spMkLst>
            <pc:docMk/>
            <pc:sldMk cId="1891060913" sldId="780"/>
            <ac:spMk id="4" creationId="{63040E39-AA4A-073A-D484-35171A7E6F5D}"/>
          </ac:spMkLst>
        </pc:spChg>
        <pc:spChg chg="mod">
          <ac:chgData name="박 병민" userId="3ba4d0214a3af115" providerId="LiveId" clId="{0B8DB40D-220C-4BBF-8600-B4A5538E5D9F}" dt="2022-12-04T11:12:58.087" v="3622" actId="948"/>
          <ac:spMkLst>
            <pc:docMk/>
            <pc:sldMk cId="1891060913" sldId="780"/>
            <ac:spMk id="6" creationId="{6947DFC0-738C-20C0-9E23-CFE9DBD7F84F}"/>
          </ac:spMkLst>
        </pc:spChg>
        <pc:spChg chg="mod">
          <ac:chgData name="박 병민" userId="3ba4d0214a3af115" providerId="LiveId" clId="{0B8DB40D-220C-4BBF-8600-B4A5538E5D9F}" dt="2022-12-04T11:13:52.445" v="3642" actId="20577"/>
          <ac:spMkLst>
            <pc:docMk/>
            <pc:sldMk cId="1891060913" sldId="780"/>
            <ac:spMk id="8" creationId="{A43E0B7C-61D0-6C57-4492-0CBF794D070F}"/>
          </ac:spMkLst>
        </pc:spChg>
        <pc:spChg chg="mod">
          <ac:chgData name="박 병민" userId="3ba4d0214a3af115" providerId="LiveId" clId="{0B8DB40D-220C-4BBF-8600-B4A5538E5D9F}" dt="2022-12-04T11:14:07.467" v="3646" actId="20577"/>
          <ac:spMkLst>
            <pc:docMk/>
            <pc:sldMk cId="1891060913" sldId="780"/>
            <ac:spMk id="11" creationId="{C6FC4A2B-4AC5-0E70-B5D5-8EB6506D6D19}"/>
          </ac:spMkLst>
        </pc:spChg>
        <pc:picChg chg="del">
          <ac:chgData name="박 병민" userId="3ba4d0214a3af115" providerId="LiveId" clId="{0B8DB40D-220C-4BBF-8600-B4A5538E5D9F}" dt="2022-12-04T11:07:59.599" v="3394" actId="478"/>
          <ac:picMkLst>
            <pc:docMk/>
            <pc:sldMk cId="1891060913" sldId="780"/>
            <ac:picMk id="3" creationId="{9EA89CC0-7FD5-26DA-115F-080CFBFB82AD}"/>
          </ac:picMkLst>
        </pc:picChg>
        <pc:picChg chg="add del mod modCrop">
          <ac:chgData name="박 병민" userId="3ba4d0214a3af115" providerId="LiveId" clId="{0B8DB40D-220C-4BBF-8600-B4A5538E5D9F}" dt="2022-12-04T13:11:31.875" v="11464" actId="478"/>
          <ac:picMkLst>
            <pc:docMk/>
            <pc:sldMk cId="1891060913" sldId="780"/>
            <ac:picMk id="5" creationId="{66571E22-64F5-F442-9926-E73B1CA90771}"/>
          </ac:picMkLst>
        </pc:picChg>
        <pc:picChg chg="del">
          <ac:chgData name="박 병민" userId="3ba4d0214a3af115" providerId="LiveId" clId="{0B8DB40D-220C-4BBF-8600-B4A5538E5D9F}" dt="2022-12-04T11:07:59.089" v="3393" actId="478"/>
          <ac:picMkLst>
            <pc:docMk/>
            <pc:sldMk cId="1891060913" sldId="780"/>
            <ac:picMk id="7" creationId="{0AB132A4-7326-D515-9021-8F0C3A2D8579}"/>
          </ac:picMkLst>
        </pc:picChg>
        <pc:picChg chg="del">
          <ac:chgData name="박 병민" userId="3ba4d0214a3af115" providerId="LiveId" clId="{0B8DB40D-220C-4BBF-8600-B4A5538E5D9F}" dt="2022-12-04T11:07:58.731" v="3392" actId="478"/>
          <ac:picMkLst>
            <pc:docMk/>
            <pc:sldMk cId="1891060913" sldId="780"/>
            <ac:picMk id="16" creationId="{AFA91BA3-49CA-01D0-5A25-C0497B299CDA}"/>
          </ac:picMkLst>
        </pc:picChg>
        <pc:picChg chg="add mod modCrop">
          <ac:chgData name="박 병민" userId="3ba4d0214a3af115" providerId="LiveId" clId="{0B8DB40D-220C-4BBF-8600-B4A5538E5D9F}" dt="2022-12-04T11:13:34.504" v="3633" actId="1076"/>
          <ac:picMkLst>
            <pc:docMk/>
            <pc:sldMk cId="1891060913" sldId="780"/>
            <ac:picMk id="17" creationId="{7A14CB29-027F-F8D4-983F-1025AEA8BA5B}"/>
          </ac:picMkLst>
        </pc:picChg>
        <pc:picChg chg="add del mod modCrop">
          <ac:chgData name="박 병민" userId="3ba4d0214a3af115" providerId="LiveId" clId="{0B8DB40D-220C-4BBF-8600-B4A5538E5D9F}" dt="2022-12-04T13:11:32.234" v="11465" actId="478"/>
          <ac:picMkLst>
            <pc:docMk/>
            <pc:sldMk cId="1891060913" sldId="780"/>
            <ac:picMk id="20" creationId="{074A21BE-10EF-DBFA-7C0A-7F516572F6EE}"/>
          </ac:picMkLst>
        </pc:picChg>
        <pc:picChg chg="add del">
          <ac:chgData name="박 병민" userId="3ba4d0214a3af115" providerId="LiveId" clId="{0B8DB40D-220C-4BBF-8600-B4A5538E5D9F}" dt="2022-12-04T11:11:48.533" v="3519" actId="478"/>
          <ac:picMkLst>
            <pc:docMk/>
            <pc:sldMk cId="1891060913" sldId="780"/>
            <ac:picMk id="22" creationId="{4D983878-6AD9-B375-7FFD-DE3F7BA3E558}"/>
          </ac:picMkLst>
        </pc:picChg>
        <pc:picChg chg="add mod">
          <ac:chgData name="박 병민" userId="3ba4d0214a3af115" providerId="LiveId" clId="{0B8DB40D-220C-4BBF-8600-B4A5538E5D9F}" dt="2022-12-04T13:12:11.433" v="11476" actId="1035"/>
          <ac:picMkLst>
            <pc:docMk/>
            <pc:sldMk cId="1891060913" sldId="780"/>
            <ac:picMk id="2050" creationId="{0617722B-B796-7B82-E061-D48CFC8CB0A7}"/>
          </ac:picMkLst>
        </pc:picChg>
        <pc:picChg chg="add mod">
          <ac:chgData name="박 병민" userId="3ba4d0214a3af115" providerId="LiveId" clId="{0B8DB40D-220C-4BBF-8600-B4A5538E5D9F}" dt="2022-12-04T13:12:28.715" v="11480" actId="14100"/>
          <ac:picMkLst>
            <pc:docMk/>
            <pc:sldMk cId="1891060913" sldId="780"/>
            <ac:picMk id="2052" creationId="{5B68B0E6-2045-78FC-176B-8258DAD5FB96}"/>
          </ac:picMkLst>
        </pc:picChg>
      </pc:sldChg>
      <pc:sldChg chg="del">
        <pc:chgData name="박 병민" userId="3ba4d0214a3af115" providerId="LiveId" clId="{0B8DB40D-220C-4BBF-8600-B4A5538E5D9F}" dt="2022-12-04T10:35:36.276" v="1156" actId="47"/>
        <pc:sldMkLst>
          <pc:docMk/>
          <pc:sldMk cId="2181539956" sldId="780"/>
        </pc:sldMkLst>
      </pc:sldChg>
      <pc:sldChg chg="del">
        <pc:chgData name="박 병민" userId="3ba4d0214a3af115" providerId="LiveId" clId="{0B8DB40D-220C-4BBF-8600-B4A5538E5D9F}" dt="2022-12-04T10:35:36.276" v="1156" actId="47"/>
        <pc:sldMkLst>
          <pc:docMk/>
          <pc:sldMk cId="189062801" sldId="781"/>
        </pc:sldMkLst>
      </pc:sldChg>
      <pc:sldChg chg="add del">
        <pc:chgData name="박 병민" userId="3ba4d0214a3af115" providerId="LiveId" clId="{0B8DB40D-220C-4BBF-8600-B4A5538E5D9F}" dt="2022-12-04T11:14:16.115" v="3648"/>
        <pc:sldMkLst>
          <pc:docMk/>
          <pc:sldMk cId="629867497" sldId="781"/>
        </pc:sldMkLst>
      </pc:sldChg>
      <pc:sldChg chg="addSp modSp add mod">
        <pc:chgData name="박 병민" userId="3ba4d0214a3af115" providerId="LiveId" clId="{0B8DB40D-220C-4BBF-8600-B4A5538E5D9F}" dt="2022-12-04T11:41:00.820" v="4728" actId="571"/>
        <pc:sldMkLst>
          <pc:docMk/>
          <pc:sldMk cId="3336846346" sldId="781"/>
        </pc:sldMkLst>
        <pc:spChg chg="add mod">
          <ac:chgData name="박 병민" userId="3ba4d0214a3af115" providerId="LiveId" clId="{0B8DB40D-220C-4BBF-8600-B4A5538E5D9F}" dt="2022-12-04T11:41:00.820" v="4728" actId="571"/>
          <ac:spMkLst>
            <pc:docMk/>
            <pc:sldMk cId="3336846346" sldId="781"/>
            <ac:spMk id="2" creationId="{C7619E8C-9386-A7A6-1F24-FFD770357383}"/>
          </ac:spMkLst>
        </pc:spChg>
        <pc:spChg chg="add mod">
          <ac:chgData name="박 병민" userId="3ba4d0214a3af115" providerId="LiveId" clId="{0B8DB40D-220C-4BBF-8600-B4A5538E5D9F}" dt="2022-12-04T11:41:00.820" v="4728" actId="571"/>
          <ac:spMkLst>
            <pc:docMk/>
            <pc:sldMk cId="3336846346" sldId="781"/>
            <ac:spMk id="3" creationId="{E414BF23-BCB6-A1BB-78D1-F982DF62C2D3}"/>
          </ac:spMkLst>
        </pc:spChg>
        <pc:spChg chg="add mod">
          <ac:chgData name="박 병민" userId="3ba4d0214a3af115" providerId="LiveId" clId="{0B8DB40D-220C-4BBF-8600-B4A5538E5D9F}" dt="2022-12-04T11:41:00.820" v="4728" actId="571"/>
          <ac:spMkLst>
            <pc:docMk/>
            <pc:sldMk cId="3336846346" sldId="781"/>
            <ac:spMk id="4" creationId="{56364E36-85F1-3CC7-D596-6F4EF0A1EC29}"/>
          </ac:spMkLst>
        </pc:spChg>
        <pc:spChg chg="mod">
          <ac:chgData name="박 병민" userId="3ba4d0214a3af115" providerId="LiveId" clId="{0B8DB40D-220C-4BBF-8600-B4A5538E5D9F}" dt="2022-12-04T11:40:41.355" v="4723" actId="20577"/>
          <ac:spMkLst>
            <pc:docMk/>
            <pc:sldMk cId="3336846346" sldId="781"/>
            <ac:spMk id="6" creationId="{6947DFC0-738C-20C0-9E23-CFE9DBD7F84F}"/>
          </ac:spMkLst>
        </pc:spChg>
        <pc:spChg chg="mod">
          <ac:chgData name="박 병민" userId="3ba4d0214a3af115" providerId="LiveId" clId="{0B8DB40D-220C-4BBF-8600-B4A5538E5D9F}" dt="2022-12-04T11:14:18.715" v="3651" actId="20577"/>
          <ac:spMkLst>
            <pc:docMk/>
            <pc:sldMk cId="3336846346" sldId="781"/>
            <ac:spMk id="8" creationId="{A43E0B7C-61D0-6C57-4492-0CBF794D070F}"/>
          </ac:spMkLst>
        </pc:spChg>
        <pc:spChg chg="mod">
          <ac:chgData name="박 병민" userId="3ba4d0214a3af115" providerId="LiveId" clId="{0B8DB40D-220C-4BBF-8600-B4A5538E5D9F}" dt="2022-12-04T11:16:49.984" v="3692"/>
          <ac:spMkLst>
            <pc:docMk/>
            <pc:sldMk cId="3336846346" sldId="781"/>
            <ac:spMk id="10" creationId="{C424EEDA-A077-6AF2-A422-3B7F0640D9AD}"/>
          </ac:spMkLst>
        </pc:spChg>
        <pc:spChg chg="mod">
          <ac:chgData name="박 병민" userId="3ba4d0214a3af115" providerId="LiveId" clId="{0B8DB40D-220C-4BBF-8600-B4A5538E5D9F}" dt="2022-12-04T11:14:20.383" v="3653" actId="20577"/>
          <ac:spMkLst>
            <pc:docMk/>
            <pc:sldMk cId="3336846346" sldId="781"/>
            <ac:spMk id="11" creationId="{C6FC4A2B-4AC5-0E70-B5D5-8EB6506D6D19}"/>
          </ac:spMkLst>
        </pc:spChg>
        <pc:spChg chg="mod">
          <ac:chgData name="박 병민" userId="3ba4d0214a3af115" providerId="LiveId" clId="{0B8DB40D-220C-4BBF-8600-B4A5538E5D9F}" dt="2022-12-04T11:40:52.475" v="4727" actId="1035"/>
          <ac:spMkLst>
            <pc:docMk/>
            <pc:sldMk cId="3336846346" sldId="781"/>
            <ac:spMk id="17" creationId="{752EF6DA-B111-414F-8E5D-0E465ADA4B2E}"/>
          </ac:spMkLst>
        </pc:spChg>
        <pc:spChg chg="mod">
          <ac:chgData name="박 병민" userId="3ba4d0214a3af115" providerId="LiveId" clId="{0B8DB40D-220C-4BBF-8600-B4A5538E5D9F}" dt="2022-12-04T11:40:50.833" v="4725" actId="1076"/>
          <ac:spMkLst>
            <pc:docMk/>
            <pc:sldMk cId="3336846346" sldId="781"/>
            <ac:spMk id="20" creationId="{69EA96EB-19BE-BF29-BCF8-4746867AEC38}"/>
          </ac:spMkLst>
        </pc:spChg>
      </pc:sldChg>
      <pc:sldChg chg="add del">
        <pc:chgData name="박 병민" userId="3ba4d0214a3af115" providerId="LiveId" clId="{0B8DB40D-220C-4BBF-8600-B4A5538E5D9F}" dt="2022-12-04T11:41:10.195" v="4730"/>
        <pc:sldMkLst>
          <pc:docMk/>
          <pc:sldMk cId="2930111479" sldId="782"/>
        </pc:sldMkLst>
      </pc:sldChg>
      <pc:sldChg chg="del">
        <pc:chgData name="박 병민" userId="3ba4d0214a3af115" providerId="LiveId" clId="{0B8DB40D-220C-4BBF-8600-B4A5538E5D9F}" dt="2022-12-04T10:35:36.276" v="1156" actId="47"/>
        <pc:sldMkLst>
          <pc:docMk/>
          <pc:sldMk cId="3940625672" sldId="782"/>
        </pc:sldMkLst>
      </pc:sldChg>
      <pc:sldChg chg="modSp add mod">
        <pc:chgData name="박 병민" userId="3ba4d0214a3af115" providerId="LiveId" clId="{0B8DB40D-220C-4BBF-8600-B4A5538E5D9F}" dt="2022-12-04T11:48:18.111" v="5874" actId="404"/>
        <pc:sldMkLst>
          <pc:docMk/>
          <pc:sldMk cId="4265852044" sldId="782"/>
        </pc:sldMkLst>
        <pc:spChg chg="mod">
          <ac:chgData name="박 병민" userId="3ba4d0214a3af115" providerId="LiveId" clId="{0B8DB40D-220C-4BBF-8600-B4A5538E5D9F}" dt="2022-12-04T11:48:18.111" v="5874" actId="404"/>
          <ac:spMkLst>
            <pc:docMk/>
            <pc:sldMk cId="4265852044" sldId="782"/>
            <ac:spMk id="6" creationId="{6947DFC0-738C-20C0-9E23-CFE9DBD7F84F}"/>
          </ac:spMkLst>
        </pc:spChg>
        <pc:spChg chg="mod ord">
          <ac:chgData name="박 병민" userId="3ba4d0214a3af115" providerId="LiveId" clId="{0B8DB40D-220C-4BBF-8600-B4A5538E5D9F}" dt="2022-12-04T11:46:33.645" v="5554" actId="1076"/>
          <ac:spMkLst>
            <pc:docMk/>
            <pc:sldMk cId="4265852044" sldId="782"/>
            <ac:spMk id="8" creationId="{A43E0B7C-61D0-6C57-4492-0CBF794D070F}"/>
          </ac:spMkLst>
        </pc:spChg>
      </pc:sldChg>
      <pc:sldChg chg="add del">
        <pc:chgData name="박 병민" userId="3ba4d0214a3af115" providerId="LiveId" clId="{0B8DB40D-220C-4BBF-8600-B4A5538E5D9F}" dt="2022-12-04T11:45:55.949" v="5547"/>
        <pc:sldMkLst>
          <pc:docMk/>
          <pc:sldMk cId="37683612" sldId="783"/>
        </pc:sldMkLst>
      </pc:sldChg>
      <pc:sldChg chg="delSp modSp add mod">
        <pc:chgData name="박 병민" userId="3ba4d0214a3af115" providerId="LiveId" clId="{0B8DB40D-220C-4BBF-8600-B4A5538E5D9F}" dt="2022-12-04T11:48:54.670" v="5976" actId="478"/>
        <pc:sldMkLst>
          <pc:docMk/>
          <pc:sldMk cId="404490394" sldId="783"/>
        </pc:sldMkLst>
        <pc:spChg chg="del">
          <ac:chgData name="박 병민" userId="3ba4d0214a3af115" providerId="LiveId" clId="{0B8DB40D-220C-4BBF-8600-B4A5538E5D9F}" dt="2022-12-04T11:48:54.670" v="5976" actId="478"/>
          <ac:spMkLst>
            <pc:docMk/>
            <pc:sldMk cId="404490394" sldId="783"/>
            <ac:spMk id="2" creationId="{C7619E8C-9386-A7A6-1F24-FFD770357383}"/>
          </ac:spMkLst>
        </pc:spChg>
        <pc:spChg chg="del">
          <ac:chgData name="박 병민" userId="3ba4d0214a3af115" providerId="LiveId" clId="{0B8DB40D-220C-4BBF-8600-B4A5538E5D9F}" dt="2022-12-04T11:48:54.670" v="5976" actId="478"/>
          <ac:spMkLst>
            <pc:docMk/>
            <pc:sldMk cId="404490394" sldId="783"/>
            <ac:spMk id="3" creationId="{E414BF23-BCB6-A1BB-78D1-F982DF62C2D3}"/>
          </ac:spMkLst>
        </pc:spChg>
        <pc:spChg chg="del">
          <ac:chgData name="박 병민" userId="3ba4d0214a3af115" providerId="LiveId" clId="{0B8DB40D-220C-4BBF-8600-B4A5538E5D9F}" dt="2022-12-04T11:48:54.670" v="5976" actId="478"/>
          <ac:spMkLst>
            <pc:docMk/>
            <pc:sldMk cId="404490394" sldId="783"/>
            <ac:spMk id="4" creationId="{56364E36-85F1-3CC7-D596-6F4EF0A1EC29}"/>
          </ac:spMkLst>
        </pc:spChg>
        <pc:spChg chg="mod">
          <ac:chgData name="박 병민" userId="3ba4d0214a3af115" providerId="LiveId" clId="{0B8DB40D-220C-4BBF-8600-B4A5538E5D9F}" dt="2022-12-04T11:48:52.403" v="5975" actId="20577"/>
          <ac:spMkLst>
            <pc:docMk/>
            <pc:sldMk cId="404490394" sldId="783"/>
            <ac:spMk id="6" creationId="{6947DFC0-738C-20C0-9E23-CFE9DBD7F84F}"/>
          </ac:spMkLst>
        </pc:spChg>
        <pc:spChg chg="mod">
          <ac:chgData name="박 병민" userId="3ba4d0214a3af115" providerId="LiveId" clId="{0B8DB40D-220C-4BBF-8600-B4A5538E5D9F}" dt="2022-12-04T11:46:01.594" v="5549" actId="20577"/>
          <ac:spMkLst>
            <pc:docMk/>
            <pc:sldMk cId="404490394" sldId="783"/>
            <ac:spMk id="8" creationId="{A43E0B7C-61D0-6C57-4492-0CBF794D070F}"/>
          </ac:spMkLst>
        </pc:spChg>
      </pc:sldChg>
      <pc:sldChg chg="del">
        <pc:chgData name="박 병민" userId="3ba4d0214a3af115" providerId="LiveId" clId="{0B8DB40D-220C-4BBF-8600-B4A5538E5D9F}" dt="2022-12-04T10:35:36.276" v="1156" actId="47"/>
        <pc:sldMkLst>
          <pc:docMk/>
          <pc:sldMk cId="3805104100" sldId="783"/>
        </pc:sldMkLst>
      </pc:sldChg>
      <pc:sldChg chg="add del">
        <pc:chgData name="박 병민" userId="3ba4d0214a3af115" providerId="LiveId" clId="{0B8DB40D-220C-4BBF-8600-B4A5538E5D9F}" dt="2022-12-04T11:50:12.589" v="5986"/>
        <pc:sldMkLst>
          <pc:docMk/>
          <pc:sldMk cId="447483625" sldId="784"/>
        </pc:sldMkLst>
      </pc:sldChg>
      <pc:sldChg chg="addSp delSp modSp add mod">
        <pc:chgData name="박 병민" userId="3ba4d0214a3af115" providerId="LiveId" clId="{0B8DB40D-220C-4BBF-8600-B4A5538E5D9F}" dt="2022-12-04T11:57:58.184" v="6446" actId="1076"/>
        <pc:sldMkLst>
          <pc:docMk/>
          <pc:sldMk cId="1039511450" sldId="784"/>
        </pc:sldMkLst>
        <pc:spChg chg="del">
          <ac:chgData name="박 병민" userId="3ba4d0214a3af115" providerId="LiveId" clId="{0B8DB40D-220C-4BBF-8600-B4A5538E5D9F}" dt="2022-12-04T11:50:27.769" v="5992" actId="478"/>
          <ac:spMkLst>
            <pc:docMk/>
            <pc:sldMk cId="1039511450" sldId="784"/>
            <ac:spMk id="2" creationId="{C7619E8C-9386-A7A6-1F24-FFD770357383}"/>
          </ac:spMkLst>
        </pc:spChg>
        <pc:spChg chg="del">
          <ac:chgData name="박 병민" userId="3ba4d0214a3af115" providerId="LiveId" clId="{0B8DB40D-220C-4BBF-8600-B4A5538E5D9F}" dt="2022-12-04T11:50:28.381" v="5993" actId="478"/>
          <ac:spMkLst>
            <pc:docMk/>
            <pc:sldMk cId="1039511450" sldId="784"/>
            <ac:spMk id="3" creationId="{E414BF23-BCB6-A1BB-78D1-F982DF62C2D3}"/>
          </ac:spMkLst>
        </pc:spChg>
        <pc:spChg chg="del">
          <ac:chgData name="박 병민" userId="3ba4d0214a3af115" providerId="LiveId" clId="{0B8DB40D-220C-4BBF-8600-B4A5538E5D9F}" dt="2022-12-04T11:50:29.138" v="5994" actId="478"/>
          <ac:spMkLst>
            <pc:docMk/>
            <pc:sldMk cId="1039511450" sldId="784"/>
            <ac:spMk id="4" creationId="{56364E36-85F1-3CC7-D596-6F4EF0A1EC29}"/>
          </ac:spMkLst>
        </pc:spChg>
        <pc:spChg chg="mod">
          <ac:chgData name="박 병민" userId="3ba4d0214a3af115" providerId="LiveId" clId="{0B8DB40D-220C-4BBF-8600-B4A5538E5D9F}" dt="2022-12-04T11:55:03.120" v="6325" actId="20577"/>
          <ac:spMkLst>
            <pc:docMk/>
            <pc:sldMk cId="1039511450" sldId="784"/>
            <ac:spMk id="6" creationId="{6947DFC0-738C-20C0-9E23-CFE9DBD7F84F}"/>
          </ac:spMkLst>
        </pc:spChg>
        <pc:spChg chg="mod">
          <ac:chgData name="박 병민" userId="3ba4d0214a3af115" providerId="LiveId" clId="{0B8DB40D-220C-4BBF-8600-B4A5538E5D9F}" dt="2022-12-04T11:50:16.585" v="5989" actId="20577"/>
          <ac:spMkLst>
            <pc:docMk/>
            <pc:sldMk cId="1039511450" sldId="784"/>
            <ac:spMk id="8" creationId="{A43E0B7C-61D0-6C57-4492-0CBF794D070F}"/>
          </ac:spMkLst>
        </pc:spChg>
        <pc:spChg chg="mod">
          <ac:chgData name="박 병민" userId="3ba4d0214a3af115" providerId="LiveId" clId="{0B8DB40D-220C-4BBF-8600-B4A5538E5D9F}" dt="2022-12-04T11:50:49.814" v="6057" actId="20577"/>
          <ac:spMkLst>
            <pc:docMk/>
            <pc:sldMk cId="1039511450" sldId="784"/>
            <ac:spMk id="10" creationId="{C424EEDA-A077-6AF2-A422-3B7F0640D9AD}"/>
          </ac:spMkLst>
        </pc:spChg>
        <pc:spChg chg="mod">
          <ac:chgData name="박 병민" userId="3ba4d0214a3af115" providerId="LiveId" clId="{0B8DB40D-220C-4BBF-8600-B4A5538E5D9F}" dt="2022-12-04T11:50:31.288" v="5996" actId="20577"/>
          <ac:spMkLst>
            <pc:docMk/>
            <pc:sldMk cId="1039511450" sldId="784"/>
            <ac:spMk id="11" creationId="{C6FC4A2B-4AC5-0E70-B5D5-8EB6506D6D19}"/>
          </ac:spMkLst>
        </pc:spChg>
        <pc:spChg chg="del">
          <ac:chgData name="박 병민" userId="3ba4d0214a3af115" providerId="LiveId" clId="{0B8DB40D-220C-4BBF-8600-B4A5538E5D9F}" dt="2022-12-04T11:53:44.540" v="6155" actId="478"/>
          <ac:spMkLst>
            <pc:docMk/>
            <pc:sldMk cId="1039511450" sldId="784"/>
            <ac:spMk id="17" creationId="{752EF6DA-B111-414F-8E5D-0E465ADA4B2E}"/>
          </ac:spMkLst>
        </pc:spChg>
        <pc:spChg chg="add mod">
          <ac:chgData name="박 병민" userId="3ba4d0214a3af115" providerId="LiveId" clId="{0B8DB40D-220C-4BBF-8600-B4A5538E5D9F}" dt="2022-12-04T11:57:30.177" v="6442" actId="948"/>
          <ac:spMkLst>
            <pc:docMk/>
            <pc:sldMk cId="1039511450" sldId="784"/>
            <ac:spMk id="19" creationId="{2EA93BFB-8CFF-75D4-F7F6-C9785FF29497}"/>
          </ac:spMkLst>
        </pc:spChg>
        <pc:spChg chg="del">
          <ac:chgData name="박 병민" userId="3ba4d0214a3af115" providerId="LiveId" clId="{0B8DB40D-220C-4BBF-8600-B4A5538E5D9F}" dt="2022-12-04T11:50:27.376" v="5991" actId="478"/>
          <ac:spMkLst>
            <pc:docMk/>
            <pc:sldMk cId="1039511450" sldId="784"/>
            <ac:spMk id="20" creationId="{69EA96EB-19BE-BF29-BCF8-4746867AEC38}"/>
          </ac:spMkLst>
        </pc:spChg>
        <pc:spChg chg="add mod">
          <ac:chgData name="박 병민" userId="3ba4d0214a3af115" providerId="LiveId" clId="{0B8DB40D-220C-4BBF-8600-B4A5538E5D9F}" dt="2022-12-04T11:57:58.184" v="6446" actId="1076"/>
          <ac:spMkLst>
            <pc:docMk/>
            <pc:sldMk cId="1039511450" sldId="784"/>
            <ac:spMk id="21" creationId="{FEE7C51A-CA01-DFBC-A538-A1263B0F9E52}"/>
          </ac:spMkLst>
        </pc:spChg>
        <pc:picChg chg="add mod">
          <ac:chgData name="박 병민" userId="3ba4d0214a3af115" providerId="LiveId" clId="{0B8DB40D-220C-4BBF-8600-B4A5538E5D9F}" dt="2022-12-04T11:57:41.066" v="6444" actId="1076"/>
          <ac:picMkLst>
            <pc:docMk/>
            <pc:sldMk cId="1039511450" sldId="784"/>
            <ac:picMk id="7" creationId="{0640C9D8-D409-6F93-1E44-814B22C1991A}"/>
          </ac:picMkLst>
        </pc:picChg>
        <pc:picChg chg="add mod">
          <ac:chgData name="박 병민" userId="3ba4d0214a3af115" providerId="LiveId" clId="{0B8DB40D-220C-4BBF-8600-B4A5538E5D9F}" dt="2022-12-04T11:57:32.888" v="6443" actId="1076"/>
          <ac:picMkLst>
            <pc:docMk/>
            <pc:sldMk cId="1039511450" sldId="784"/>
            <ac:picMk id="16" creationId="{4063460A-E236-6D72-6B77-CC2CD4019F56}"/>
          </ac:picMkLst>
        </pc:picChg>
      </pc:sldChg>
      <pc:sldChg chg="del">
        <pc:chgData name="박 병민" userId="3ba4d0214a3af115" providerId="LiveId" clId="{0B8DB40D-220C-4BBF-8600-B4A5538E5D9F}" dt="2022-12-04T10:35:36.276" v="1156" actId="47"/>
        <pc:sldMkLst>
          <pc:docMk/>
          <pc:sldMk cId="1708468855" sldId="784"/>
        </pc:sldMkLst>
      </pc:sldChg>
      <pc:sldChg chg="add del">
        <pc:chgData name="박 병민" userId="3ba4d0214a3af115" providerId="LiveId" clId="{0B8DB40D-220C-4BBF-8600-B4A5538E5D9F}" dt="2022-12-04T11:51:17.724" v="6059"/>
        <pc:sldMkLst>
          <pc:docMk/>
          <pc:sldMk cId="908086256" sldId="785"/>
        </pc:sldMkLst>
      </pc:sldChg>
      <pc:sldChg chg="del">
        <pc:chgData name="박 병민" userId="3ba4d0214a3af115" providerId="LiveId" clId="{0B8DB40D-220C-4BBF-8600-B4A5538E5D9F}" dt="2022-12-04T10:35:36.276" v="1156" actId="47"/>
        <pc:sldMkLst>
          <pc:docMk/>
          <pc:sldMk cId="1646700266" sldId="785"/>
        </pc:sldMkLst>
      </pc:sldChg>
      <pc:sldChg chg="addSp delSp modSp add mod">
        <pc:chgData name="박 병민" userId="3ba4d0214a3af115" providerId="LiveId" clId="{0B8DB40D-220C-4BBF-8600-B4A5538E5D9F}" dt="2022-12-04T13:18:57.412" v="11661" actId="20577"/>
        <pc:sldMkLst>
          <pc:docMk/>
          <pc:sldMk cId="3370344412" sldId="785"/>
        </pc:sldMkLst>
        <pc:spChg chg="add del mod">
          <ac:chgData name="박 병민" userId="3ba4d0214a3af115" providerId="LiveId" clId="{0B8DB40D-220C-4BBF-8600-B4A5538E5D9F}" dt="2022-12-04T12:27:33.066" v="8352" actId="478"/>
          <ac:spMkLst>
            <pc:docMk/>
            <pc:sldMk cId="3370344412" sldId="785"/>
            <ac:spMk id="3" creationId="{29958844-F49E-62A9-785B-2207C4A24846}"/>
          </ac:spMkLst>
        </pc:spChg>
        <pc:spChg chg="add mod">
          <ac:chgData name="박 병민" userId="3ba4d0214a3af115" providerId="LiveId" clId="{0B8DB40D-220C-4BBF-8600-B4A5538E5D9F}" dt="2022-12-04T12:28:27.976" v="8371" actId="1076"/>
          <ac:spMkLst>
            <pc:docMk/>
            <pc:sldMk cId="3370344412" sldId="785"/>
            <ac:spMk id="4" creationId="{DC6AEE59-2294-F330-82D5-43869F7CFE66}"/>
          </ac:spMkLst>
        </pc:spChg>
        <pc:spChg chg="add mod">
          <ac:chgData name="박 병민" userId="3ba4d0214a3af115" providerId="LiveId" clId="{0B8DB40D-220C-4BBF-8600-B4A5538E5D9F}" dt="2022-12-04T12:28:02.214" v="8360" actId="571"/>
          <ac:spMkLst>
            <pc:docMk/>
            <pc:sldMk cId="3370344412" sldId="785"/>
            <ac:spMk id="5" creationId="{91BC023C-6697-3B5D-A927-D4DFDEE4F2BE}"/>
          </ac:spMkLst>
        </pc:spChg>
        <pc:spChg chg="mod">
          <ac:chgData name="박 병민" userId="3ba4d0214a3af115" providerId="LiveId" clId="{0B8DB40D-220C-4BBF-8600-B4A5538E5D9F}" dt="2022-12-04T12:28:33.268" v="8373" actId="1076"/>
          <ac:spMkLst>
            <pc:docMk/>
            <pc:sldMk cId="3370344412" sldId="785"/>
            <ac:spMk id="6" creationId="{6947DFC0-738C-20C0-9E23-CFE9DBD7F84F}"/>
          </ac:spMkLst>
        </pc:spChg>
        <pc:spChg chg="add mod">
          <ac:chgData name="박 병민" userId="3ba4d0214a3af115" providerId="LiveId" clId="{0B8DB40D-220C-4BBF-8600-B4A5538E5D9F}" dt="2022-12-04T12:28:27.976" v="8371" actId="1076"/>
          <ac:spMkLst>
            <pc:docMk/>
            <pc:sldMk cId="3370344412" sldId="785"/>
            <ac:spMk id="7" creationId="{444E5B9A-43AF-0E11-1803-8CC7030C4DF7}"/>
          </ac:spMkLst>
        </pc:spChg>
        <pc:spChg chg="mod">
          <ac:chgData name="박 병민" userId="3ba4d0214a3af115" providerId="LiveId" clId="{0B8DB40D-220C-4BBF-8600-B4A5538E5D9F}" dt="2022-12-04T13:18:57.412" v="11661" actId="20577"/>
          <ac:spMkLst>
            <pc:docMk/>
            <pc:sldMk cId="3370344412" sldId="785"/>
            <ac:spMk id="8" creationId="{A43E0B7C-61D0-6C57-4492-0CBF794D070F}"/>
          </ac:spMkLst>
        </pc:spChg>
        <pc:spChg chg="mod">
          <ac:chgData name="박 병민" userId="3ba4d0214a3af115" providerId="LiveId" clId="{0B8DB40D-220C-4BBF-8600-B4A5538E5D9F}" dt="2022-12-04T11:51:36.087" v="6135" actId="20577"/>
          <ac:spMkLst>
            <pc:docMk/>
            <pc:sldMk cId="3370344412" sldId="785"/>
            <ac:spMk id="10" creationId="{C424EEDA-A077-6AF2-A422-3B7F0640D9AD}"/>
          </ac:spMkLst>
        </pc:spChg>
        <pc:spChg chg="mod">
          <ac:chgData name="박 병민" userId="3ba4d0214a3af115" providerId="LiveId" clId="{0B8DB40D-220C-4BBF-8600-B4A5538E5D9F}" dt="2022-12-04T11:51:20.783" v="6062" actId="20577"/>
          <ac:spMkLst>
            <pc:docMk/>
            <pc:sldMk cId="3370344412" sldId="785"/>
            <ac:spMk id="11" creationId="{C6FC4A2B-4AC5-0E70-B5D5-8EB6506D6D19}"/>
          </ac:spMkLst>
        </pc:spChg>
        <pc:spChg chg="add mod">
          <ac:chgData name="박 병민" userId="3ba4d0214a3af115" providerId="LiveId" clId="{0B8DB40D-220C-4BBF-8600-B4A5538E5D9F}" dt="2022-12-04T12:28:27.976" v="8371" actId="1076"/>
          <ac:spMkLst>
            <pc:docMk/>
            <pc:sldMk cId="3370344412" sldId="785"/>
            <ac:spMk id="14" creationId="{BDF4CF62-DC6B-B8E0-D8CE-CFE9BFF3E073}"/>
          </ac:spMkLst>
        </pc:spChg>
        <pc:spChg chg="del">
          <ac:chgData name="박 병민" userId="3ba4d0214a3af115" providerId="LiveId" clId="{0B8DB40D-220C-4BBF-8600-B4A5538E5D9F}" dt="2022-12-04T12:27:49.430" v="8355" actId="478"/>
          <ac:spMkLst>
            <pc:docMk/>
            <pc:sldMk cId="3370344412" sldId="785"/>
            <ac:spMk id="15" creationId="{C567FC06-79C6-8185-C142-4D2829128E47}"/>
          </ac:spMkLst>
        </pc:spChg>
        <pc:spChg chg="add mod">
          <ac:chgData name="박 병민" userId="3ba4d0214a3af115" providerId="LiveId" clId="{0B8DB40D-220C-4BBF-8600-B4A5538E5D9F}" dt="2022-12-04T12:28:27.976" v="8371" actId="1076"/>
          <ac:spMkLst>
            <pc:docMk/>
            <pc:sldMk cId="3370344412" sldId="785"/>
            <ac:spMk id="16" creationId="{A2DD8684-CBC7-A152-36F7-DB08CB199E0B}"/>
          </ac:spMkLst>
        </pc:spChg>
        <pc:spChg chg="del">
          <ac:chgData name="박 병민" userId="3ba4d0214a3af115" providerId="LiveId" clId="{0B8DB40D-220C-4BBF-8600-B4A5538E5D9F}" dt="2022-12-04T12:25:55.042" v="7976" actId="478"/>
          <ac:spMkLst>
            <pc:docMk/>
            <pc:sldMk cId="3370344412" sldId="785"/>
            <ac:spMk id="17" creationId="{752EF6DA-B111-414F-8E5D-0E465ADA4B2E}"/>
          </ac:spMkLst>
        </pc:spChg>
      </pc:sldChg>
      <pc:sldChg chg="del">
        <pc:chgData name="박 병민" userId="3ba4d0214a3af115" providerId="LiveId" clId="{0B8DB40D-220C-4BBF-8600-B4A5538E5D9F}" dt="2022-12-04T10:35:36.276" v="1156" actId="47"/>
        <pc:sldMkLst>
          <pc:docMk/>
          <pc:sldMk cId="423754668" sldId="786"/>
        </pc:sldMkLst>
      </pc:sldChg>
      <pc:sldChg chg="addSp delSp modSp add mod">
        <pc:chgData name="박 병민" userId="3ba4d0214a3af115" providerId="LiveId" clId="{0B8DB40D-220C-4BBF-8600-B4A5538E5D9F}" dt="2022-12-04T13:14:00.795" v="11506"/>
        <pc:sldMkLst>
          <pc:docMk/>
          <pc:sldMk cId="1961379198" sldId="786"/>
        </pc:sldMkLst>
        <pc:spChg chg="mod">
          <ac:chgData name="박 병민" userId="3ba4d0214a3af115" providerId="LiveId" clId="{0B8DB40D-220C-4BBF-8600-B4A5538E5D9F}" dt="2022-12-04T12:07:54.017" v="6976" actId="1076"/>
          <ac:spMkLst>
            <pc:docMk/>
            <pc:sldMk cId="1961379198" sldId="786"/>
            <ac:spMk id="6" creationId="{6947DFC0-738C-20C0-9E23-CFE9DBD7F84F}"/>
          </ac:spMkLst>
        </pc:spChg>
        <pc:spChg chg="mod">
          <ac:chgData name="박 병민" userId="3ba4d0214a3af115" providerId="LiveId" clId="{0B8DB40D-220C-4BBF-8600-B4A5538E5D9F}" dt="2022-12-04T12:03:14.300" v="6757" actId="20577"/>
          <ac:spMkLst>
            <pc:docMk/>
            <pc:sldMk cId="1961379198" sldId="786"/>
            <ac:spMk id="8" creationId="{A43E0B7C-61D0-6C57-4492-0CBF794D070F}"/>
          </ac:spMkLst>
        </pc:spChg>
        <pc:spChg chg="mod">
          <ac:chgData name="박 병민" userId="3ba4d0214a3af115" providerId="LiveId" clId="{0B8DB40D-220C-4BBF-8600-B4A5538E5D9F}" dt="2022-12-04T12:07:54.017" v="6976" actId="1076"/>
          <ac:spMkLst>
            <pc:docMk/>
            <pc:sldMk cId="1961379198" sldId="786"/>
            <ac:spMk id="15" creationId="{C567FC06-79C6-8185-C142-4D2829128E47}"/>
          </ac:spMkLst>
        </pc:spChg>
        <pc:spChg chg="mod">
          <ac:chgData name="박 병민" userId="3ba4d0214a3af115" providerId="LiveId" clId="{0B8DB40D-220C-4BBF-8600-B4A5538E5D9F}" dt="2022-12-04T13:14:00.795" v="11506"/>
          <ac:spMkLst>
            <pc:docMk/>
            <pc:sldMk cId="1961379198" sldId="786"/>
            <ac:spMk id="19" creationId="{2EA93BFB-8CFF-75D4-F7F6-C9785FF29497}"/>
          </ac:spMkLst>
        </pc:spChg>
        <pc:spChg chg="add mod">
          <ac:chgData name="박 병민" userId="3ba4d0214a3af115" providerId="LiveId" clId="{0B8DB40D-220C-4BBF-8600-B4A5538E5D9F}" dt="2022-12-04T12:03:05.243" v="6755"/>
          <ac:spMkLst>
            <pc:docMk/>
            <pc:sldMk cId="1961379198" sldId="786"/>
            <ac:spMk id="20" creationId="{0DE39D98-3D4B-4EC7-CF1A-034818ECEB27}"/>
          </ac:spMkLst>
        </pc:spChg>
        <pc:spChg chg="mod">
          <ac:chgData name="박 병민" userId="3ba4d0214a3af115" providerId="LiveId" clId="{0B8DB40D-220C-4BBF-8600-B4A5538E5D9F}" dt="2022-12-04T12:07:57.810" v="6977" actId="1076"/>
          <ac:spMkLst>
            <pc:docMk/>
            <pc:sldMk cId="1961379198" sldId="786"/>
            <ac:spMk id="21" creationId="{FEE7C51A-CA01-DFBC-A538-A1263B0F9E52}"/>
          </ac:spMkLst>
        </pc:spChg>
        <pc:spChg chg="add mod">
          <ac:chgData name="박 병민" userId="3ba4d0214a3af115" providerId="LiveId" clId="{0B8DB40D-220C-4BBF-8600-B4A5538E5D9F}" dt="2022-12-04T12:02:58.946" v="6712" actId="1035"/>
          <ac:spMkLst>
            <pc:docMk/>
            <pc:sldMk cId="1961379198" sldId="786"/>
            <ac:spMk id="22" creationId="{9F4B1FA9-086C-5C02-2736-497905A2B5C8}"/>
          </ac:spMkLst>
        </pc:spChg>
        <pc:grpChg chg="mod">
          <ac:chgData name="박 병민" userId="3ba4d0214a3af115" providerId="LiveId" clId="{0B8DB40D-220C-4BBF-8600-B4A5538E5D9F}" dt="2022-12-04T12:07:02.332" v="6914" actId="1076"/>
          <ac:grpSpMkLst>
            <pc:docMk/>
            <pc:sldMk cId="1961379198" sldId="786"/>
            <ac:grpSpMk id="9" creationId="{59F7C8DF-2012-23BD-F9EF-D0EE20E66EDF}"/>
          </ac:grpSpMkLst>
        </pc:grpChg>
        <pc:picChg chg="add mod">
          <ac:chgData name="박 병민" userId="3ba4d0214a3af115" providerId="LiveId" clId="{0B8DB40D-220C-4BBF-8600-B4A5538E5D9F}" dt="2022-12-04T12:06:55.786" v="6912" actId="14100"/>
          <ac:picMkLst>
            <pc:docMk/>
            <pc:sldMk cId="1961379198" sldId="786"/>
            <ac:picMk id="3" creationId="{D7B105B8-71FF-3E1C-999B-5B0FEC59D7FD}"/>
          </ac:picMkLst>
        </pc:picChg>
        <pc:picChg chg="add mod">
          <ac:chgData name="박 병민" userId="3ba4d0214a3af115" providerId="LiveId" clId="{0B8DB40D-220C-4BBF-8600-B4A5538E5D9F}" dt="2022-12-04T12:07:44.314" v="6974" actId="1037"/>
          <ac:picMkLst>
            <pc:docMk/>
            <pc:sldMk cId="1961379198" sldId="786"/>
            <ac:picMk id="5" creationId="{8222EA39-1047-86E5-D7BD-33F709AEB708}"/>
          </ac:picMkLst>
        </pc:picChg>
        <pc:picChg chg="del">
          <ac:chgData name="박 병민" userId="3ba4d0214a3af115" providerId="LiveId" clId="{0B8DB40D-220C-4BBF-8600-B4A5538E5D9F}" dt="2022-12-04T11:59:39.789" v="6454" actId="478"/>
          <ac:picMkLst>
            <pc:docMk/>
            <pc:sldMk cId="1961379198" sldId="786"/>
            <ac:picMk id="7" creationId="{0640C9D8-D409-6F93-1E44-814B22C1991A}"/>
          </ac:picMkLst>
        </pc:picChg>
        <pc:picChg chg="del">
          <ac:chgData name="박 병민" userId="3ba4d0214a3af115" providerId="LiveId" clId="{0B8DB40D-220C-4BBF-8600-B4A5538E5D9F}" dt="2022-12-04T11:59:45.161" v="6457" actId="478"/>
          <ac:picMkLst>
            <pc:docMk/>
            <pc:sldMk cId="1961379198" sldId="786"/>
            <ac:picMk id="16" creationId="{4063460A-E236-6D72-6B77-CC2CD4019F56}"/>
          </ac:picMkLst>
        </pc:picChg>
        <pc:picChg chg="add mod">
          <ac:chgData name="박 병민" userId="3ba4d0214a3af115" providerId="LiveId" clId="{0B8DB40D-220C-4BBF-8600-B4A5538E5D9F}" dt="2022-12-04T12:02:21.486" v="6701" actId="1076"/>
          <ac:picMkLst>
            <pc:docMk/>
            <pc:sldMk cId="1961379198" sldId="786"/>
            <ac:picMk id="17" creationId="{0253AB01-F090-7FA2-51D1-135CB5DFD1F2}"/>
          </ac:picMkLst>
        </pc:picChg>
      </pc:sldChg>
      <pc:sldChg chg="add del">
        <pc:chgData name="박 병민" userId="3ba4d0214a3af115" providerId="LiveId" clId="{0B8DB40D-220C-4BBF-8600-B4A5538E5D9F}" dt="2022-12-04T11:58:04.281" v="6448"/>
        <pc:sldMkLst>
          <pc:docMk/>
          <pc:sldMk cId="3711274300" sldId="786"/>
        </pc:sldMkLst>
      </pc:sldChg>
      <pc:sldChg chg="add del">
        <pc:chgData name="박 병민" userId="3ba4d0214a3af115" providerId="LiveId" clId="{0B8DB40D-220C-4BBF-8600-B4A5538E5D9F}" dt="2022-12-04T12:08:12.716" v="6979"/>
        <pc:sldMkLst>
          <pc:docMk/>
          <pc:sldMk cId="152111299" sldId="787"/>
        </pc:sldMkLst>
      </pc:sldChg>
      <pc:sldChg chg="addSp delSp modSp add mod">
        <pc:chgData name="박 병민" userId="3ba4d0214a3af115" providerId="LiveId" clId="{0B8DB40D-220C-4BBF-8600-B4A5538E5D9F}" dt="2022-12-04T12:16:05.383" v="7452" actId="167"/>
        <pc:sldMkLst>
          <pc:docMk/>
          <pc:sldMk cId="2328222126" sldId="787"/>
        </pc:sldMkLst>
        <pc:spChg chg="del mod">
          <ac:chgData name="박 병민" userId="3ba4d0214a3af115" providerId="LiveId" clId="{0B8DB40D-220C-4BBF-8600-B4A5538E5D9F}" dt="2022-12-04T12:09:18.013" v="7016" actId="478"/>
          <ac:spMkLst>
            <pc:docMk/>
            <pc:sldMk cId="2328222126" sldId="787"/>
            <ac:spMk id="6" creationId="{6947DFC0-738C-20C0-9E23-CFE9DBD7F84F}"/>
          </ac:spMkLst>
        </pc:spChg>
        <pc:spChg chg="add mod">
          <ac:chgData name="박 병민" userId="3ba4d0214a3af115" providerId="LiveId" clId="{0B8DB40D-220C-4BBF-8600-B4A5538E5D9F}" dt="2022-12-04T12:13:39.181" v="7234" actId="1076"/>
          <ac:spMkLst>
            <pc:docMk/>
            <pc:sldMk cId="2328222126" sldId="787"/>
            <ac:spMk id="7" creationId="{8D0A570E-8F46-AFDF-BCE5-08A67406E1F0}"/>
          </ac:spMkLst>
        </pc:spChg>
        <pc:spChg chg="mod ord">
          <ac:chgData name="박 병민" userId="3ba4d0214a3af115" providerId="LiveId" clId="{0B8DB40D-220C-4BBF-8600-B4A5538E5D9F}" dt="2022-12-04T12:16:05.383" v="7452" actId="167"/>
          <ac:spMkLst>
            <pc:docMk/>
            <pc:sldMk cId="2328222126" sldId="787"/>
            <ac:spMk id="8" creationId="{A43E0B7C-61D0-6C57-4492-0CBF794D070F}"/>
          </ac:spMkLst>
        </pc:spChg>
        <pc:spChg chg="add mod">
          <ac:chgData name="박 병민" userId="3ba4d0214a3af115" providerId="LiveId" clId="{0B8DB40D-220C-4BBF-8600-B4A5538E5D9F}" dt="2022-12-04T12:13:39.181" v="7234" actId="1076"/>
          <ac:spMkLst>
            <pc:docMk/>
            <pc:sldMk cId="2328222126" sldId="787"/>
            <ac:spMk id="14" creationId="{BDAB71CF-EA90-D1C4-C631-558D336590A8}"/>
          </ac:spMkLst>
        </pc:spChg>
        <pc:spChg chg="del mod">
          <ac:chgData name="박 병민" userId="3ba4d0214a3af115" providerId="LiveId" clId="{0B8DB40D-220C-4BBF-8600-B4A5538E5D9F}" dt="2022-12-04T12:09:18.013" v="7016" actId="478"/>
          <ac:spMkLst>
            <pc:docMk/>
            <pc:sldMk cId="2328222126" sldId="787"/>
            <ac:spMk id="15" creationId="{C567FC06-79C6-8185-C142-4D2829128E47}"/>
          </ac:spMkLst>
        </pc:spChg>
        <pc:spChg chg="del">
          <ac:chgData name="박 병민" userId="3ba4d0214a3af115" providerId="LiveId" clId="{0B8DB40D-220C-4BBF-8600-B4A5538E5D9F}" dt="2022-12-04T12:08:34.845" v="6990" actId="478"/>
          <ac:spMkLst>
            <pc:docMk/>
            <pc:sldMk cId="2328222126" sldId="787"/>
            <ac:spMk id="19" creationId="{2EA93BFB-8CFF-75D4-F7F6-C9785FF29497}"/>
          </ac:spMkLst>
        </pc:spChg>
        <pc:spChg chg="del">
          <ac:chgData name="박 병민" userId="3ba4d0214a3af115" providerId="LiveId" clId="{0B8DB40D-220C-4BBF-8600-B4A5538E5D9F}" dt="2022-12-04T12:08:32.982" v="6988" actId="478"/>
          <ac:spMkLst>
            <pc:docMk/>
            <pc:sldMk cId="2328222126" sldId="787"/>
            <ac:spMk id="20" creationId="{0DE39D98-3D4B-4EC7-CF1A-034818ECEB27}"/>
          </ac:spMkLst>
        </pc:spChg>
        <pc:spChg chg="del">
          <ac:chgData name="박 병민" userId="3ba4d0214a3af115" providerId="LiveId" clId="{0B8DB40D-220C-4BBF-8600-B4A5538E5D9F}" dt="2022-12-04T12:08:35.754" v="6991" actId="478"/>
          <ac:spMkLst>
            <pc:docMk/>
            <pc:sldMk cId="2328222126" sldId="787"/>
            <ac:spMk id="21" creationId="{FEE7C51A-CA01-DFBC-A538-A1263B0F9E52}"/>
          </ac:spMkLst>
        </pc:spChg>
        <pc:spChg chg="del">
          <ac:chgData name="박 병민" userId="3ba4d0214a3af115" providerId="LiveId" clId="{0B8DB40D-220C-4BBF-8600-B4A5538E5D9F}" dt="2022-12-04T12:08:33.597" v="6989" actId="478"/>
          <ac:spMkLst>
            <pc:docMk/>
            <pc:sldMk cId="2328222126" sldId="787"/>
            <ac:spMk id="22" creationId="{9F4B1FA9-086C-5C02-2736-497905A2B5C8}"/>
          </ac:spMkLst>
        </pc:spChg>
        <pc:spChg chg="add mod">
          <ac:chgData name="박 병민" userId="3ba4d0214a3af115" providerId="LiveId" clId="{0B8DB40D-220C-4BBF-8600-B4A5538E5D9F}" dt="2022-12-04T12:13:43.570" v="7235" actId="1076"/>
          <ac:spMkLst>
            <pc:docMk/>
            <pc:sldMk cId="2328222126" sldId="787"/>
            <ac:spMk id="23" creationId="{4F764E90-8659-1D07-2E7F-781196F0BAE1}"/>
          </ac:spMkLst>
        </pc:spChg>
        <pc:spChg chg="add mod">
          <ac:chgData name="박 병민" userId="3ba4d0214a3af115" providerId="LiveId" clId="{0B8DB40D-220C-4BBF-8600-B4A5538E5D9F}" dt="2022-12-04T12:13:43.570" v="7235" actId="1076"/>
          <ac:spMkLst>
            <pc:docMk/>
            <pc:sldMk cId="2328222126" sldId="787"/>
            <ac:spMk id="24" creationId="{80422B13-C1D7-C32C-706D-96E8FA484D7D}"/>
          </ac:spMkLst>
        </pc:spChg>
        <pc:spChg chg="add del mod">
          <ac:chgData name="박 병민" userId="3ba4d0214a3af115" providerId="LiveId" clId="{0B8DB40D-220C-4BBF-8600-B4A5538E5D9F}" dt="2022-12-04T12:11:31.132" v="7040" actId="11529"/>
          <ac:spMkLst>
            <pc:docMk/>
            <pc:sldMk cId="2328222126" sldId="787"/>
            <ac:spMk id="25" creationId="{2781CABE-DA62-A6BE-FE62-A81DC1C87857}"/>
          </ac:spMkLst>
        </pc:spChg>
        <pc:spChg chg="add mod">
          <ac:chgData name="박 병민" userId="3ba4d0214a3af115" providerId="LiveId" clId="{0B8DB40D-220C-4BBF-8600-B4A5538E5D9F}" dt="2022-12-04T12:11:47.920" v="7051" actId="692"/>
          <ac:spMkLst>
            <pc:docMk/>
            <pc:sldMk cId="2328222126" sldId="787"/>
            <ac:spMk id="26" creationId="{CD8174BF-8A8E-AD9C-6B49-7AE34A68F763}"/>
          </ac:spMkLst>
        </pc:spChg>
        <pc:spChg chg="add mod">
          <ac:chgData name="박 병민" userId="3ba4d0214a3af115" providerId="LiveId" clId="{0B8DB40D-220C-4BBF-8600-B4A5538E5D9F}" dt="2022-12-04T12:13:46.522" v="7236" actId="1076"/>
          <ac:spMkLst>
            <pc:docMk/>
            <pc:sldMk cId="2328222126" sldId="787"/>
            <ac:spMk id="32" creationId="{28D9BF5B-A84D-88B7-2A8A-A014A3E5BCCA}"/>
          </ac:spMkLst>
        </pc:spChg>
        <pc:picChg chg="del">
          <ac:chgData name="박 병민" userId="3ba4d0214a3af115" providerId="LiveId" clId="{0B8DB40D-220C-4BBF-8600-B4A5538E5D9F}" dt="2022-12-04T12:08:19.567" v="6981" actId="478"/>
          <ac:picMkLst>
            <pc:docMk/>
            <pc:sldMk cId="2328222126" sldId="787"/>
            <ac:picMk id="3" creationId="{D7B105B8-71FF-3E1C-999B-5B0FEC59D7FD}"/>
          </ac:picMkLst>
        </pc:picChg>
        <pc:picChg chg="add mod">
          <ac:chgData name="박 병민" userId="3ba4d0214a3af115" providerId="LiveId" clId="{0B8DB40D-220C-4BBF-8600-B4A5538E5D9F}" dt="2022-12-04T12:10:36.465" v="7029" actId="14100"/>
          <ac:picMkLst>
            <pc:docMk/>
            <pc:sldMk cId="2328222126" sldId="787"/>
            <ac:picMk id="4" creationId="{0FD4C24F-3D25-9E56-D85B-26690C6F9479}"/>
          </ac:picMkLst>
        </pc:picChg>
        <pc:picChg chg="del">
          <ac:chgData name="박 병민" userId="3ba4d0214a3af115" providerId="LiveId" clId="{0B8DB40D-220C-4BBF-8600-B4A5538E5D9F}" dt="2022-12-04T12:08:19.808" v="6982" actId="478"/>
          <ac:picMkLst>
            <pc:docMk/>
            <pc:sldMk cId="2328222126" sldId="787"/>
            <ac:picMk id="5" creationId="{8222EA39-1047-86E5-D7BD-33F709AEB708}"/>
          </ac:picMkLst>
        </pc:picChg>
        <pc:picChg chg="del">
          <ac:chgData name="박 병민" userId="3ba4d0214a3af115" providerId="LiveId" clId="{0B8DB40D-220C-4BBF-8600-B4A5538E5D9F}" dt="2022-12-04T12:08:30.183" v="6986" actId="478"/>
          <ac:picMkLst>
            <pc:docMk/>
            <pc:sldMk cId="2328222126" sldId="787"/>
            <ac:picMk id="17" creationId="{0253AB01-F090-7FA2-51D1-135CB5DFD1F2}"/>
          </ac:picMkLst>
        </pc:picChg>
        <pc:picChg chg="add mod">
          <ac:chgData name="박 병민" userId="3ba4d0214a3af115" providerId="LiveId" clId="{0B8DB40D-220C-4BBF-8600-B4A5538E5D9F}" dt="2022-12-04T12:13:51.153" v="7238" actId="1076"/>
          <ac:picMkLst>
            <pc:docMk/>
            <pc:sldMk cId="2328222126" sldId="787"/>
            <ac:picMk id="18" creationId="{716EFD7F-7B08-C292-CFCD-38121D0CA685}"/>
          </ac:picMkLst>
        </pc:picChg>
        <pc:cxnChg chg="add mod">
          <ac:chgData name="박 병민" userId="3ba4d0214a3af115" providerId="LiveId" clId="{0B8DB40D-220C-4BBF-8600-B4A5538E5D9F}" dt="2022-12-04T12:13:57.016" v="7239" actId="14100"/>
          <ac:cxnSpMkLst>
            <pc:docMk/>
            <pc:sldMk cId="2328222126" sldId="787"/>
            <ac:cxnSpMk id="28" creationId="{143BFBB2-489D-3AC3-07C7-262E1A2E4477}"/>
          </ac:cxnSpMkLst>
        </pc:cxnChg>
      </pc:sldChg>
      <pc:sldChg chg="del">
        <pc:chgData name="박 병민" userId="3ba4d0214a3af115" providerId="LiveId" clId="{0B8DB40D-220C-4BBF-8600-B4A5538E5D9F}" dt="2022-12-04T10:35:36.276" v="1156" actId="47"/>
        <pc:sldMkLst>
          <pc:docMk/>
          <pc:sldMk cId="2843813181" sldId="787"/>
        </pc:sldMkLst>
      </pc:sldChg>
      <pc:sldChg chg="add del">
        <pc:chgData name="박 병민" userId="3ba4d0214a3af115" providerId="LiveId" clId="{0B8DB40D-220C-4BBF-8600-B4A5538E5D9F}" dt="2022-12-04T12:14:17.307" v="7241"/>
        <pc:sldMkLst>
          <pc:docMk/>
          <pc:sldMk cId="1865624034" sldId="788"/>
        </pc:sldMkLst>
      </pc:sldChg>
      <pc:sldChg chg="addSp delSp modSp add mod">
        <pc:chgData name="박 병민" userId="3ba4d0214a3af115" providerId="LiveId" clId="{0B8DB40D-220C-4BBF-8600-B4A5538E5D9F}" dt="2022-12-04T12:16:19.082" v="7457" actId="1076"/>
        <pc:sldMkLst>
          <pc:docMk/>
          <pc:sldMk cId="4119482856" sldId="788"/>
        </pc:sldMkLst>
        <pc:spChg chg="mod">
          <ac:chgData name="박 병민" userId="3ba4d0214a3af115" providerId="LiveId" clId="{0B8DB40D-220C-4BBF-8600-B4A5538E5D9F}" dt="2022-12-04T12:15:04.004" v="7335"/>
          <ac:spMkLst>
            <pc:docMk/>
            <pc:sldMk cId="4119482856" sldId="788"/>
            <ac:spMk id="6" creationId="{6947DFC0-738C-20C0-9E23-CFE9DBD7F84F}"/>
          </ac:spMkLst>
        </pc:spChg>
        <pc:spChg chg="mod ord">
          <ac:chgData name="박 병민" userId="3ba4d0214a3af115" providerId="LiveId" clId="{0B8DB40D-220C-4BBF-8600-B4A5538E5D9F}" dt="2022-12-04T12:16:12.284" v="7456" actId="167"/>
          <ac:spMkLst>
            <pc:docMk/>
            <pc:sldMk cId="4119482856" sldId="788"/>
            <ac:spMk id="8" creationId="{A43E0B7C-61D0-6C57-4492-0CBF794D070F}"/>
          </ac:spMkLst>
        </pc:spChg>
        <pc:spChg chg="mod">
          <ac:chgData name="박 병민" userId="3ba4d0214a3af115" providerId="LiveId" clId="{0B8DB40D-220C-4BBF-8600-B4A5538E5D9F}" dt="2022-12-04T12:15:49.212" v="7447"/>
          <ac:spMkLst>
            <pc:docMk/>
            <pc:sldMk cId="4119482856" sldId="788"/>
            <ac:spMk id="19" creationId="{2EA93BFB-8CFF-75D4-F7F6-C9785FF29497}"/>
          </ac:spMkLst>
        </pc:spChg>
        <pc:spChg chg="mod">
          <ac:chgData name="박 병민" userId="3ba4d0214a3af115" providerId="LiveId" clId="{0B8DB40D-220C-4BBF-8600-B4A5538E5D9F}" dt="2022-12-04T12:15:09.643" v="7336" actId="1076"/>
          <ac:spMkLst>
            <pc:docMk/>
            <pc:sldMk cId="4119482856" sldId="788"/>
            <ac:spMk id="21" creationId="{FEE7C51A-CA01-DFBC-A538-A1263B0F9E52}"/>
          </ac:spMkLst>
        </pc:spChg>
        <pc:picChg chg="add mod">
          <ac:chgData name="박 병민" userId="3ba4d0214a3af115" providerId="LiveId" clId="{0B8DB40D-220C-4BBF-8600-B4A5538E5D9F}" dt="2022-12-04T12:15:25.506" v="7341" actId="108"/>
          <ac:picMkLst>
            <pc:docMk/>
            <pc:sldMk cId="4119482856" sldId="788"/>
            <ac:picMk id="3" creationId="{BCB57E30-884A-7075-FB95-1D3C84560EDF}"/>
          </ac:picMkLst>
        </pc:picChg>
        <pc:picChg chg="add mod">
          <ac:chgData name="박 병민" userId="3ba4d0214a3af115" providerId="LiveId" clId="{0B8DB40D-220C-4BBF-8600-B4A5538E5D9F}" dt="2022-12-04T12:16:19.082" v="7457" actId="1076"/>
          <ac:picMkLst>
            <pc:docMk/>
            <pc:sldMk cId="4119482856" sldId="788"/>
            <ac:picMk id="5" creationId="{D769EB8B-009D-DDE9-AAEA-291FBF2E19EC}"/>
          </ac:picMkLst>
        </pc:picChg>
        <pc:picChg chg="del">
          <ac:chgData name="박 병민" userId="3ba4d0214a3af115" providerId="LiveId" clId="{0B8DB40D-220C-4BBF-8600-B4A5538E5D9F}" dt="2022-12-04T12:14:30.754" v="7248" actId="478"/>
          <ac:picMkLst>
            <pc:docMk/>
            <pc:sldMk cId="4119482856" sldId="788"/>
            <ac:picMk id="7" creationId="{0640C9D8-D409-6F93-1E44-814B22C1991A}"/>
          </ac:picMkLst>
        </pc:picChg>
        <pc:picChg chg="del">
          <ac:chgData name="박 병민" userId="3ba4d0214a3af115" providerId="LiveId" clId="{0B8DB40D-220C-4BBF-8600-B4A5538E5D9F}" dt="2022-12-04T12:14:31.127" v="7249" actId="478"/>
          <ac:picMkLst>
            <pc:docMk/>
            <pc:sldMk cId="4119482856" sldId="788"/>
            <ac:picMk id="16" creationId="{4063460A-E236-6D72-6B77-CC2CD4019F56}"/>
          </ac:picMkLst>
        </pc:picChg>
      </pc:sldChg>
      <pc:sldChg chg="del">
        <pc:chgData name="박 병민" userId="3ba4d0214a3af115" providerId="LiveId" clId="{0B8DB40D-220C-4BBF-8600-B4A5538E5D9F}" dt="2022-12-04T10:35:36.276" v="1156" actId="47"/>
        <pc:sldMkLst>
          <pc:docMk/>
          <pc:sldMk cId="4235457580" sldId="788"/>
        </pc:sldMkLst>
      </pc:sldChg>
      <pc:sldChg chg="add del">
        <pc:chgData name="박 병민" userId="3ba4d0214a3af115" providerId="LiveId" clId="{0B8DB40D-220C-4BBF-8600-B4A5538E5D9F}" dt="2022-12-04T12:16:52.354" v="7459"/>
        <pc:sldMkLst>
          <pc:docMk/>
          <pc:sldMk cId="1538172341" sldId="789"/>
        </pc:sldMkLst>
      </pc:sldChg>
      <pc:sldChg chg="addSp delSp modSp add mod">
        <pc:chgData name="박 병민" userId="3ba4d0214a3af115" providerId="LiveId" clId="{0B8DB40D-220C-4BBF-8600-B4A5538E5D9F}" dt="2022-12-04T13:18:02.458" v="11654"/>
        <pc:sldMkLst>
          <pc:docMk/>
          <pc:sldMk cId="3418830924" sldId="789"/>
        </pc:sldMkLst>
        <pc:spChg chg="mod">
          <ac:chgData name="박 병민" userId="3ba4d0214a3af115" providerId="LiveId" clId="{0B8DB40D-220C-4BBF-8600-B4A5538E5D9F}" dt="2022-12-04T12:19:20.521" v="7625" actId="1076"/>
          <ac:spMkLst>
            <pc:docMk/>
            <pc:sldMk cId="3418830924" sldId="789"/>
            <ac:spMk id="6" creationId="{6947DFC0-738C-20C0-9E23-CFE9DBD7F84F}"/>
          </ac:spMkLst>
        </pc:spChg>
        <pc:spChg chg="mod">
          <ac:chgData name="박 병민" userId="3ba4d0214a3af115" providerId="LiveId" clId="{0B8DB40D-220C-4BBF-8600-B4A5538E5D9F}" dt="2022-12-04T12:16:59.364" v="7464" actId="20577"/>
          <ac:spMkLst>
            <pc:docMk/>
            <pc:sldMk cId="3418830924" sldId="789"/>
            <ac:spMk id="8" creationId="{A43E0B7C-61D0-6C57-4492-0CBF794D070F}"/>
          </ac:spMkLst>
        </pc:spChg>
        <pc:spChg chg="mod">
          <ac:chgData name="박 병민" userId="3ba4d0214a3af115" providerId="LiveId" clId="{0B8DB40D-220C-4BBF-8600-B4A5538E5D9F}" dt="2022-12-04T12:19:20.521" v="7625" actId="1076"/>
          <ac:spMkLst>
            <pc:docMk/>
            <pc:sldMk cId="3418830924" sldId="789"/>
            <ac:spMk id="15" creationId="{C567FC06-79C6-8185-C142-4D2829128E47}"/>
          </ac:spMkLst>
        </pc:spChg>
        <pc:spChg chg="add mod">
          <ac:chgData name="박 병민" userId="3ba4d0214a3af115" providerId="LiveId" clId="{0B8DB40D-220C-4BBF-8600-B4A5538E5D9F}" dt="2022-12-04T12:20:18.536" v="7643" actId="1037"/>
          <ac:spMkLst>
            <pc:docMk/>
            <pc:sldMk cId="3418830924" sldId="789"/>
            <ac:spMk id="18" creationId="{F8E88B72-1A4B-03FA-B8FE-89106C51DD8E}"/>
          </ac:spMkLst>
        </pc:spChg>
        <pc:spChg chg="del">
          <ac:chgData name="박 병민" userId="3ba4d0214a3af115" providerId="LiveId" clId="{0B8DB40D-220C-4BBF-8600-B4A5538E5D9F}" dt="2022-12-04T12:18:22.560" v="7581" actId="478"/>
          <ac:spMkLst>
            <pc:docMk/>
            <pc:sldMk cId="3418830924" sldId="789"/>
            <ac:spMk id="19" creationId="{2EA93BFB-8CFF-75D4-F7F6-C9785FF29497}"/>
          </ac:spMkLst>
        </pc:spChg>
        <pc:spChg chg="del">
          <ac:chgData name="박 병민" userId="3ba4d0214a3af115" providerId="LiveId" clId="{0B8DB40D-220C-4BBF-8600-B4A5538E5D9F}" dt="2022-12-04T12:18:23.389" v="7582" actId="478"/>
          <ac:spMkLst>
            <pc:docMk/>
            <pc:sldMk cId="3418830924" sldId="789"/>
            <ac:spMk id="21" creationId="{FEE7C51A-CA01-DFBC-A538-A1263B0F9E52}"/>
          </ac:spMkLst>
        </pc:spChg>
        <pc:spChg chg="add mod">
          <ac:chgData name="박 병민" userId="3ba4d0214a3af115" providerId="LiveId" clId="{0B8DB40D-220C-4BBF-8600-B4A5538E5D9F}" dt="2022-12-04T12:20:29.970" v="7647" actId="1076"/>
          <ac:spMkLst>
            <pc:docMk/>
            <pc:sldMk cId="3418830924" sldId="789"/>
            <ac:spMk id="22" creationId="{A3A9253F-BB8E-1757-3FF6-905C5A9C9DD8}"/>
          </ac:spMkLst>
        </pc:spChg>
        <pc:spChg chg="add mod">
          <ac:chgData name="박 병민" userId="3ba4d0214a3af115" providerId="LiveId" clId="{0B8DB40D-220C-4BBF-8600-B4A5538E5D9F}" dt="2022-12-04T12:20:37.557" v="7648" actId="571"/>
          <ac:spMkLst>
            <pc:docMk/>
            <pc:sldMk cId="3418830924" sldId="789"/>
            <ac:spMk id="24" creationId="{1FD45804-1E39-080E-0877-273B014BD79D}"/>
          </ac:spMkLst>
        </pc:spChg>
        <pc:spChg chg="add mod">
          <ac:chgData name="박 병민" userId="3ba4d0214a3af115" providerId="LiveId" clId="{0B8DB40D-220C-4BBF-8600-B4A5538E5D9F}" dt="2022-12-04T12:20:37.557" v="7648" actId="571"/>
          <ac:spMkLst>
            <pc:docMk/>
            <pc:sldMk cId="3418830924" sldId="789"/>
            <ac:spMk id="26" creationId="{2FA6FB18-C1C5-39F8-8869-1175D73A77EE}"/>
          </ac:spMkLst>
        </pc:spChg>
        <pc:spChg chg="add del mod">
          <ac:chgData name="박 병민" userId="3ba4d0214a3af115" providerId="LiveId" clId="{0B8DB40D-220C-4BBF-8600-B4A5538E5D9F}" dt="2022-12-04T12:20:49.956" v="7650"/>
          <ac:spMkLst>
            <pc:docMk/>
            <pc:sldMk cId="3418830924" sldId="789"/>
            <ac:spMk id="27" creationId="{56131A69-04CD-2FA3-7383-92B3F803951C}"/>
          </ac:spMkLst>
        </pc:spChg>
        <pc:spChg chg="add del mod">
          <ac:chgData name="박 병민" userId="3ba4d0214a3af115" providerId="LiveId" clId="{0B8DB40D-220C-4BBF-8600-B4A5538E5D9F}" dt="2022-12-04T12:20:49.956" v="7650"/>
          <ac:spMkLst>
            <pc:docMk/>
            <pc:sldMk cId="3418830924" sldId="789"/>
            <ac:spMk id="29" creationId="{B6D35B8D-1C6F-E8B6-86EB-AE148ECD6A6C}"/>
          </ac:spMkLst>
        </pc:spChg>
        <pc:spChg chg="add del mod">
          <ac:chgData name="박 병민" userId="3ba4d0214a3af115" providerId="LiveId" clId="{0B8DB40D-220C-4BBF-8600-B4A5538E5D9F}" dt="2022-12-04T13:18:02.458" v="11654"/>
          <ac:spMkLst>
            <pc:docMk/>
            <pc:sldMk cId="3418830924" sldId="789"/>
            <ac:spMk id="31" creationId="{B8714E98-3BBB-05E3-0FB2-E660B44968D6}"/>
          </ac:spMkLst>
        </pc:spChg>
        <pc:spChg chg="add del mod">
          <ac:chgData name="박 병민" userId="3ba4d0214a3af115" providerId="LiveId" clId="{0B8DB40D-220C-4BBF-8600-B4A5538E5D9F}" dt="2022-12-04T13:17:50.474" v="11587" actId="478"/>
          <ac:spMkLst>
            <pc:docMk/>
            <pc:sldMk cId="3418830924" sldId="789"/>
            <ac:spMk id="32" creationId="{5E50476F-FE7D-991E-3A7F-297AE67BE103}"/>
          </ac:spMkLst>
        </pc:spChg>
        <pc:picChg chg="del">
          <ac:chgData name="박 병민" userId="3ba4d0214a3af115" providerId="LiveId" clId="{0B8DB40D-220C-4BBF-8600-B4A5538E5D9F}" dt="2022-12-04T12:17:01.442" v="7465" actId="478"/>
          <ac:picMkLst>
            <pc:docMk/>
            <pc:sldMk cId="3418830924" sldId="789"/>
            <ac:picMk id="3" creationId="{BCB57E30-884A-7075-FB95-1D3C84560EDF}"/>
          </ac:picMkLst>
        </pc:picChg>
        <pc:picChg chg="add mod">
          <ac:chgData name="박 병민" userId="3ba4d0214a3af115" providerId="LiveId" clId="{0B8DB40D-220C-4BBF-8600-B4A5538E5D9F}" dt="2022-12-04T12:19:57.438" v="7631" actId="1076"/>
          <ac:picMkLst>
            <pc:docMk/>
            <pc:sldMk cId="3418830924" sldId="789"/>
            <ac:picMk id="4" creationId="{8EA7ECF1-9777-F517-95A7-5DE4835F503E}"/>
          </ac:picMkLst>
        </pc:picChg>
        <pc:picChg chg="add del mod">
          <ac:chgData name="박 병민" userId="3ba4d0214a3af115" providerId="LiveId" clId="{0B8DB40D-220C-4BBF-8600-B4A5538E5D9F}" dt="2022-12-04T12:19:54.504" v="7630" actId="1076"/>
          <ac:picMkLst>
            <pc:docMk/>
            <pc:sldMk cId="3418830924" sldId="789"/>
            <ac:picMk id="5" creationId="{D769EB8B-009D-DDE9-AAEA-291FBF2E19EC}"/>
          </ac:picMkLst>
        </pc:picChg>
        <pc:picChg chg="add mod">
          <ac:chgData name="박 병민" userId="3ba4d0214a3af115" providerId="LiveId" clId="{0B8DB40D-220C-4BBF-8600-B4A5538E5D9F}" dt="2022-12-04T12:19:54.504" v="7630" actId="1076"/>
          <ac:picMkLst>
            <pc:docMk/>
            <pc:sldMk cId="3418830924" sldId="789"/>
            <ac:picMk id="14" creationId="{09426607-32B4-6EF5-0D58-728E3AE93E4A}"/>
          </ac:picMkLst>
        </pc:picChg>
        <pc:picChg chg="add mod">
          <ac:chgData name="박 병민" userId="3ba4d0214a3af115" providerId="LiveId" clId="{0B8DB40D-220C-4BBF-8600-B4A5538E5D9F}" dt="2022-12-04T12:19:57.438" v="7631" actId="1076"/>
          <ac:picMkLst>
            <pc:docMk/>
            <pc:sldMk cId="3418830924" sldId="789"/>
            <ac:picMk id="17" creationId="{8274D472-1BE2-46F7-D320-F56E3750A570}"/>
          </ac:picMkLst>
        </pc:picChg>
        <pc:cxnChg chg="add mod">
          <ac:chgData name="박 병민" userId="3ba4d0214a3af115" providerId="LiveId" clId="{0B8DB40D-220C-4BBF-8600-B4A5538E5D9F}" dt="2022-12-04T12:20:24.452" v="7645" actId="14100"/>
          <ac:cxnSpMkLst>
            <pc:docMk/>
            <pc:sldMk cId="3418830924" sldId="789"/>
            <ac:cxnSpMk id="20" creationId="{CC4BDFDF-D9F7-AEB2-AA2C-3BE354FBB914}"/>
          </ac:cxnSpMkLst>
        </pc:cxnChg>
        <pc:cxnChg chg="add mod">
          <ac:chgData name="박 병민" userId="3ba4d0214a3af115" providerId="LiveId" clId="{0B8DB40D-220C-4BBF-8600-B4A5538E5D9F}" dt="2022-12-04T12:20:37.557" v="7648" actId="571"/>
          <ac:cxnSpMkLst>
            <pc:docMk/>
            <pc:sldMk cId="3418830924" sldId="789"/>
            <ac:cxnSpMk id="25" creationId="{31104BD6-931A-292F-AFFE-8A9BE14B63C0}"/>
          </ac:cxnSpMkLst>
        </pc:cxnChg>
        <pc:cxnChg chg="add del mod">
          <ac:chgData name="박 병민" userId="3ba4d0214a3af115" providerId="LiveId" clId="{0B8DB40D-220C-4BBF-8600-B4A5538E5D9F}" dt="2022-12-04T12:20:49.956" v="7650"/>
          <ac:cxnSpMkLst>
            <pc:docMk/>
            <pc:sldMk cId="3418830924" sldId="789"/>
            <ac:cxnSpMk id="28" creationId="{63CC07CE-D069-DEF1-E74B-F1BC96642196}"/>
          </ac:cxnSpMkLst>
        </pc:cxnChg>
        <pc:cxnChg chg="add del mod">
          <ac:chgData name="박 병민" userId="3ba4d0214a3af115" providerId="LiveId" clId="{0B8DB40D-220C-4BBF-8600-B4A5538E5D9F}" dt="2022-12-04T13:17:51.165" v="11588" actId="478"/>
          <ac:cxnSpMkLst>
            <pc:docMk/>
            <pc:sldMk cId="3418830924" sldId="789"/>
            <ac:cxnSpMk id="33" creationId="{6EE76F94-8106-7822-FDE7-B86A25D75140}"/>
          </ac:cxnSpMkLst>
        </pc:cxnChg>
      </pc:sldChg>
      <pc:sldChg chg="add del">
        <pc:chgData name="박 병민" userId="3ba4d0214a3af115" providerId="LiveId" clId="{0B8DB40D-220C-4BBF-8600-B4A5538E5D9F}" dt="2022-12-04T12:20:53.376" v="7652"/>
        <pc:sldMkLst>
          <pc:docMk/>
          <pc:sldMk cId="582608763" sldId="790"/>
        </pc:sldMkLst>
      </pc:sldChg>
      <pc:sldChg chg="addSp delSp modSp add del mod">
        <pc:chgData name="박 병민" userId="3ba4d0214a3af115" providerId="LiveId" clId="{0B8DB40D-220C-4BBF-8600-B4A5538E5D9F}" dt="2022-12-04T13:18:43.689" v="11655" actId="47"/>
        <pc:sldMkLst>
          <pc:docMk/>
          <pc:sldMk cId="2019849548" sldId="790"/>
        </pc:sldMkLst>
        <pc:spChg chg="mod">
          <ac:chgData name="박 병민" userId="3ba4d0214a3af115" providerId="LiveId" clId="{0B8DB40D-220C-4BBF-8600-B4A5538E5D9F}" dt="2022-12-04T12:21:53.410" v="7771"/>
          <ac:spMkLst>
            <pc:docMk/>
            <pc:sldMk cId="2019849548" sldId="790"/>
            <ac:spMk id="6" creationId="{6947DFC0-738C-20C0-9E23-CFE9DBD7F84F}"/>
          </ac:spMkLst>
        </pc:spChg>
        <pc:spChg chg="mod">
          <ac:chgData name="박 병민" userId="3ba4d0214a3af115" providerId="LiveId" clId="{0B8DB40D-220C-4BBF-8600-B4A5538E5D9F}" dt="2022-12-04T12:24:59.573" v="7965" actId="20577"/>
          <ac:spMkLst>
            <pc:docMk/>
            <pc:sldMk cId="2019849548" sldId="790"/>
            <ac:spMk id="8" creationId="{A43E0B7C-61D0-6C57-4492-0CBF794D070F}"/>
          </ac:spMkLst>
        </pc:spChg>
        <pc:spChg chg="del">
          <ac:chgData name="박 병민" userId="3ba4d0214a3af115" providerId="LiveId" clId="{0B8DB40D-220C-4BBF-8600-B4A5538E5D9F}" dt="2022-12-04T12:20:56.511" v="7655" actId="478"/>
          <ac:spMkLst>
            <pc:docMk/>
            <pc:sldMk cId="2019849548" sldId="790"/>
            <ac:spMk id="18" creationId="{F8E88B72-1A4B-03FA-B8FE-89106C51DD8E}"/>
          </ac:spMkLst>
        </pc:spChg>
        <pc:spChg chg="del">
          <ac:chgData name="박 병민" userId="3ba4d0214a3af115" providerId="LiveId" clId="{0B8DB40D-220C-4BBF-8600-B4A5538E5D9F}" dt="2022-12-04T12:21:01.354" v="7662" actId="478"/>
          <ac:spMkLst>
            <pc:docMk/>
            <pc:sldMk cId="2019849548" sldId="790"/>
            <ac:spMk id="22" creationId="{A3A9253F-BB8E-1757-3FF6-905C5A9C9DD8}"/>
          </ac:spMkLst>
        </pc:spChg>
        <pc:spChg chg="del">
          <ac:chgData name="박 병민" userId="3ba4d0214a3af115" providerId="LiveId" clId="{0B8DB40D-220C-4BBF-8600-B4A5538E5D9F}" dt="2022-12-04T12:20:59.383" v="7658" actId="478"/>
          <ac:spMkLst>
            <pc:docMk/>
            <pc:sldMk cId="2019849548" sldId="790"/>
            <ac:spMk id="24" creationId="{1FD45804-1E39-080E-0877-273B014BD79D}"/>
          </ac:spMkLst>
        </pc:spChg>
        <pc:spChg chg="del">
          <ac:chgData name="박 병민" userId="3ba4d0214a3af115" providerId="LiveId" clId="{0B8DB40D-220C-4BBF-8600-B4A5538E5D9F}" dt="2022-12-04T12:20:58.160" v="7656" actId="478"/>
          <ac:spMkLst>
            <pc:docMk/>
            <pc:sldMk cId="2019849548" sldId="790"/>
            <ac:spMk id="26" creationId="{2FA6FB18-C1C5-39F8-8869-1175D73A77EE}"/>
          </ac:spMkLst>
        </pc:spChg>
        <pc:picChg chg="add mod">
          <ac:chgData name="박 병민" userId="3ba4d0214a3af115" providerId="LiveId" clId="{0B8DB40D-220C-4BBF-8600-B4A5538E5D9F}" dt="2022-12-04T12:21:56.887" v="7772" actId="1076"/>
          <ac:picMkLst>
            <pc:docMk/>
            <pc:sldMk cId="2019849548" sldId="790"/>
            <ac:picMk id="3" creationId="{17DF1691-BE18-0C4D-B87B-E354C7155070}"/>
          </ac:picMkLst>
        </pc:picChg>
        <pc:picChg chg="del">
          <ac:chgData name="박 병민" userId="3ba4d0214a3af115" providerId="LiveId" clId="{0B8DB40D-220C-4BBF-8600-B4A5538E5D9F}" dt="2022-12-04T12:21:00.308" v="7661" actId="478"/>
          <ac:picMkLst>
            <pc:docMk/>
            <pc:sldMk cId="2019849548" sldId="790"/>
            <ac:picMk id="4" creationId="{8EA7ECF1-9777-F517-95A7-5DE4835F503E}"/>
          </ac:picMkLst>
        </pc:picChg>
        <pc:picChg chg="del mod">
          <ac:chgData name="박 병민" userId="3ba4d0214a3af115" providerId="LiveId" clId="{0B8DB40D-220C-4BBF-8600-B4A5538E5D9F}" dt="2022-12-04T12:21:07.075" v="7668" actId="478"/>
          <ac:picMkLst>
            <pc:docMk/>
            <pc:sldMk cId="2019849548" sldId="790"/>
            <ac:picMk id="5" creationId="{D769EB8B-009D-DDE9-AAEA-291FBF2E19EC}"/>
          </ac:picMkLst>
        </pc:picChg>
        <pc:picChg chg="del">
          <ac:chgData name="박 병민" userId="3ba4d0214a3af115" providerId="LiveId" clId="{0B8DB40D-220C-4BBF-8600-B4A5538E5D9F}" dt="2022-12-04T12:20:59.749" v="7659" actId="478"/>
          <ac:picMkLst>
            <pc:docMk/>
            <pc:sldMk cId="2019849548" sldId="790"/>
            <ac:picMk id="14" creationId="{09426607-32B4-6EF5-0D58-728E3AE93E4A}"/>
          </ac:picMkLst>
        </pc:picChg>
        <pc:picChg chg="add mod">
          <ac:chgData name="박 병민" userId="3ba4d0214a3af115" providerId="LiveId" clId="{0B8DB40D-220C-4BBF-8600-B4A5538E5D9F}" dt="2022-12-04T12:23:10.910" v="7862" actId="1076"/>
          <ac:picMkLst>
            <pc:docMk/>
            <pc:sldMk cId="2019849548" sldId="790"/>
            <ac:picMk id="16" creationId="{7148ABB7-AE5B-19D9-C2E9-2DF9B447FEF1}"/>
          </ac:picMkLst>
        </pc:picChg>
        <pc:picChg chg="del">
          <ac:chgData name="박 병민" userId="3ba4d0214a3af115" providerId="LiveId" clId="{0B8DB40D-220C-4BBF-8600-B4A5538E5D9F}" dt="2022-12-04T12:20:59.998" v="7660" actId="478"/>
          <ac:picMkLst>
            <pc:docMk/>
            <pc:sldMk cId="2019849548" sldId="790"/>
            <ac:picMk id="17" creationId="{8274D472-1BE2-46F7-D320-F56E3750A570}"/>
          </ac:picMkLst>
        </pc:picChg>
        <pc:picChg chg="add del mod">
          <ac:chgData name="박 병민" userId="3ba4d0214a3af115" providerId="LiveId" clId="{0B8DB40D-220C-4BBF-8600-B4A5538E5D9F}" dt="2022-12-04T12:23:07.414" v="7860" actId="478"/>
          <ac:picMkLst>
            <pc:docMk/>
            <pc:sldMk cId="2019849548" sldId="790"/>
            <ac:picMk id="21" creationId="{8B33F642-CB77-9A6C-2013-8B96B4684921}"/>
          </ac:picMkLst>
        </pc:picChg>
        <pc:cxnChg chg="del mod">
          <ac:chgData name="박 병민" userId="3ba4d0214a3af115" providerId="LiveId" clId="{0B8DB40D-220C-4BBF-8600-B4A5538E5D9F}" dt="2022-12-04T12:20:55.746" v="7654" actId="478"/>
          <ac:cxnSpMkLst>
            <pc:docMk/>
            <pc:sldMk cId="2019849548" sldId="790"/>
            <ac:cxnSpMk id="20" creationId="{CC4BDFDF-D9F7-AEB2-AA2C-3BE354FBB914}"/>
          </ac:cxnSpMkLst>
        </pc:cxnChg>
        <pc:cxnChg chg="del mod">
          <ac:chgData name="박 병민" userId="3ba4d0214a3af115" providerId="LiveId" clId="{0B8DB40D-220C-4BBF-8600-B4A5538E5D9F}" dt="2022-12-04T12:20:58.871" v="7657" actId="478"/>
          <ac:cxnSpMkLst>
            <pc:docMk/>
            <pc:sldMk cId="2019849548" sldId="790"/>
            <ac:cxnSpMk id="25" creationId="{31104BD6-931A-292F-AFFE-8A9BE14B63C0}"/>
          </ac:cxnSpMkLst>
        </pc:cxnChg>
      </pc:sldChg>
      <pc:sldChg chg="delSp modSp add mod">
        <pc:chgData name="박 병민" userId="3ba4d0214a3af115" providerId="LiveId" clId="{0B8DB40D-220C-4BBF-8600-B4A5538E5D9F}" dt="2022-12-04T13:20:20.701" v="11737" actId="207"/>
        <pc:sldMkLst>
          <pc:docMk/>
          <pc:sldMk cId="2048050808" sldId="791"/>
        </pc:sldMkLst>
        <pc:spChg chg="mod">
          <ac:chgData name="박 병민" userId="3ba4d0214a3af115" providerId="LiveId" clId="{0B8DB40D-220C-4BBF-8600-B4A5538E5D9F}" dt="2022-12-04T13:20:20.701" v="11737" actId="207"/>
          <ac:spMkLst>
            <pc:docMk/>
            <pc:sldMk cId="2048050808" sldId="791"/>
            <ac:spMk id="6" creationId="{6947DFC0-738C-20C0-9E23-CFE9DBD7F84F}"/>
          </ac:spMkLst>
        </pc:spChg>
        <pc:spChg chg="mod">
          <ac:chgData name="박 병민" userId="3ba4d0214a3af115" providerId="LiveId" clId="{0B8DB40D-220C-4BBF-8600-B4A5538E5D9F}" dt="2022-12-04T13:18:54.814" v="11659" actId="20577"/>
          <ac:spMkLst>
            <pc:docMk/>
            <pc:sldMk cId="2048050808" sldId="791"/>
            <ac:spMk id="8" creationId="{A43E0B7C-61D0-6C57-4492-0CBF794D070F}"/>
          </ac:spMkLst>
        </pc:spChg>
        <pc:picChg chg="del">
          <ac:chgData name="박 병민" userId="3ba4d0214a3af115" providerId="LiveId" clId="{0B8DB40D-220C-4BBF-8600-B4A5538E5D9F}" dt="2022-12-04T12:22:37.501" v="7779" actId="478"/>
          <ac:picMkLst>
            <pc:docMk/>
            <pc:sldMk cId="2048050808" sldId="791"/>
            <ac:picMk id="3" creationId="{17DF1691-BE18-0C4D-B87B-E354C7155070}"/>
          </ac:picMkLst>
        </pc:picChg>
        <pc:picChg chg="del">
          <ac:chgData name="박 병민" userId="3ba4d0214a3af115" providerId="LiveId" clId="{0B8DB40D-220C-4BBF-8600-B4A5538E5D9F}" dt="2022-12-04T12:22:37.702" v="7780" actId="478"/>
          <ac:picMkLst>
            <pc:docMk/>
            <pc:sldMk cId="2048050808" sldId="791"/>
            <ac:picMk id="16" creationId="{7148ABB7-AE5B-19D9-C2E9-2DF9B447FEF1}"/>
          </ac:picMkLst>
        </pc:picChg>
        <pc:picChg chg="mod">
          <ac:chgData name="박 병민" userId="3ba4d0214a3af115" providerId="LiveId" clId="{0B8DB40D-220C-4BBF-8600-B4A5538E5D9F}" dt="2022-12-04T12:23:03.535" v="7859" actId="14100"/>
          <ac:picMkLst>
            <pc:docMk/>
            <pc:sldMk cId="2048050808" sldId="791"/>
            <ac:picMk id="21" creationId="{8B33F642-CB77-9A6C-2013-8B96B4684921}"/>
          </ac:picMkLst>
        </pc:picChg>
      </pc:sldChg>
      <pc:sldChg chg="add del">
        <pc:chgData name="박 병민" userId="3ba4d0214a3af115" providerId="LiveId" clId="{0B8DB40D-220C-4BBF-8600-B4A5538E5D9F}" dt="2022-12-04T12:22:35.511" v="7777"/>
        <pc:sldMkLst>
          <pc:docMk/>
          <pc:sldMk cId="3017578958" sldId="791"/>
        </pc:sldMkLst>
      </pc:sldChg>
      <pc:sldChg chg="addSp delSp modSp add mod">
        <pc:chgData name="박 병민" userId="3ba4d0214a3af115" providerId="LiveId" clId="{0B8DB40D-220C-4BBF-8600-B4A5538E5D9F}" dt="2022-12-04T13:18:47.845" v="11657" actId="20577"/>
        <pc:sldMkLst>
          <pc:docMk/>
          <pc:sldMk cId="52672330" sldId="792"/>
        </pc:sldMkLst>
        <pc:spChg chg="add mod">
          <ac:chgData name="박 병민" userId="3ba4d0214a3af115" providerId="LiveId" clId="{0B8DB40D-220C-4BBF-8600-B4A5538E5D9F}" dt="2022-12-04T12:24:03.181" v="7895" actId="1076"/>
          <ac:spMkLst>
            <pc:docMk/>
            <pc:sldMk cId="52672330" sldId="792"/>
            <ac:spMk id="2" creationId="{FBB44CC4-799B-9400-F2D3-D5990B534B7D}"/>
          </ac:spMkLst>
        </pc:spChg>
        <pc:spChg chg="add mod">
          <ac:chgData name="박 병민" userId="3ba4d0214a3af115" providerId="LiveId" clId="{0B8DB40D-220C-4BBF-8600-B4A5538E5D9F}" dt="2022-12-04T12:24:03.181" v="7895" actId="1076"/>
          <ac:spMkLst>
            <pc:docMk/>
            <pc:sldMk cId="52672330" sldId="792"/>
            <ac:spMk id="4" creationId="{BCEC7705-CF86-D677-B370-0F5AA67DA6F3}"/>
          </ac:spMkLst>
        </pc:spChg>
        <pc:spChg chg="add mod">
          <ac:chgData name="박 병민" userId="3ba4d0214a3af115" providerId="LiveId" clId="{0B8DB40D-220C-4BBF-8600-B4A5538E5D9F}" dt="2022-12-04T12:24:49.540" v="7963" actId="1036"/>
          <ac:spMkLst>
            <pc:docMk/>
            <pc:sldMk cId="52672330" sldId="792"/>
            <ac:spMk id="5" creationId="{3309A27A-1996-9202-92D9-83C8BCF566E4}"/>
          </ac:spMkLst>
        </pc:spChg>
        <pc:spChg chg="mod">
          <ac:chgData name="박 병민" userId="3ba4d0214a3af115" providerId="LiveId" clId="{0B8DB40D-220C-4BBF-8600-B4A5538E5D9F}" dt="2022-12-04T12:24:34.059" v="7947" actId="1036"/>
          <ac:spMkLst>
            <pc:docMk/>
            <pc:sldMk cId="52672330" sldId="792"/>
            <ac:spMk id="6" creationId="{6947DFC0-738C-20C0-9E23-CFE9DBD7F84F}"/>
          </ac:spMkLst>
        </pc:spChg>
        <pc:spChg chg="add mod">
          <ac:chgData name="박 병민" userId="3ba4d0214a3af115" providerId="LiveId" clId="{0B8DB40D-220C-4BBF-8600-B4A5538E5D9F}" dt="2022-12-04T12:24:49.540" v="7963" actId="1036"/>
          <ac:spMkLst>
            <pc:docMk/>
            <pc:sldMk cId="52672330" sldId="792"/>
            <ac:spMk id="7" creationId="{1BBDF2FB-8D95-7E11-9093-8B9C084C068D}"/>
          </ac:spMkLst>
        </pc:spChg>
        <pc:spChg chg="mod">
          <ac:chgData name="박 병민" userId="3ba4d0214a3af115" providerId="LiveId" clId="{0B8DB40D-220C-4BBF-8600-B4A5538E5D9F}" dt="2022-12-04T13:18:47.845" v="11657" actId="20577"/>
          <ac:spMkLst>
            <pc:docMk/>
            <pc:sldMk cId="52672330" sldId="792"/>
            <ac:spMk id="8" creationId="{A43E0B7C-61D0-6C57-4492-0CBF794D070F}"/>
          </ac:spMkLst>
        </pc:spChg>
        <pc:spChg chg="mod">
          <ac:chgData name="박 병민" userId="3ba4d0214a3af115" providerId="LiveId" clId="{0B8DB40D-220C-4BBF-8600-B4A5538E5D9F}" dt="2022-12-04T12:24:34.059" v="7947" actId="1036"/>
          <ac:spMkLst>
            <pc:docMk/>
            <pc:sldMk cId="52672330" sldId="792"/>
            <ac:spMk id="15" creationId="{C567FC06-79C6-8185-C142-4D2829128E47}"/>
          </ac:spMkLst>
        </pc:spChg>
        <pc:picChg chg="mod">
          <ac:chgData name="박 병민" userId="3ba4d0214a3af115" providerId="LiveId" clId="{0B8DB40D-220C-4BBF-8600-B4A5538E5D9F}" dt="2022-12-04T12:24:34.059" v="7947" actId="1036"/>
          <ac:picMkLst>
            <pc:docMk/>
            <pc:sldMk cId="52672330" sldId="792"/>
            <ac:picMk id="3" creationId="{17DF1691-BE18-0C4D-B87B-E354C7155070}"/>
          </ac:picMkLst>
        </pc:picChg>
        <pc:picChg chg="mod">
          <ac:chgData name="박 병민" userId="3ba4d0214a3af115" providerId="LiveId" clId="{0B8DB40D-220C-4BBF-8600-B4A5538E5D9F}" dt="2022-12-04T12:24:04.658" v="7896" actId="1076"/>
          <ac:picMkLst>
            <pc:docMk/>
            <pc:sldMk cId="52672330" sldId="792"/>
            <ac:picMk id="16" creationId="{7148ABB7-AE5B-19D9-C2E9-2DF9B447FEF1}"/>
          </ac:picMkLst>
        </pc:picChg>
        <pc:picChg chg="del mod">
          <ac:chgData name="박 병민" userId="3ba4d0214a3af115" providerId="LiveId" clId="{0B8DB40D-220C-4BBF-8600-B4A5538E5D9F}" dt="2022-12-04T12:23:41.774" v="7873" actId="478"/>
          <ac:picMkLst>
            <pc:docMk/>
            <pc:sldMk cId="52672330" sldId="792"/>
            <ac:picMk id="21" creationId="{8B33F642-CB77-9A6C-2013-8B96B4684921}"/>
          </ac:picMkLst>
        </pc:picChg>
        <pc:picChg chg="add mod">
          <ac:chgData name="박 병민" userId="3ba4d0214a3af115" providerId="LiveId" clId="{0B8DB40D-220C-4BBF-8600-B4A5538E5D9F}" dt="2022-12-04T12:24:39.602" v="7951" actId="1038"/>
          <ac:picMkLst>
            <pc:docMk/>
            <pc:sldMk cId="52672330" sldId="792"/>
            <ac:picMk id="1026" creationId="{DEFDA0C6-DCF0-81E5-2C75-FAC5BDC8FCB6}"/>
          </ac:picMkLst>
        </pc:picChg>
      </pc:sldChg>
      <pc:sldChg chg="add del">
        <pc:chgData name="박 병민" userId="3ba4d0214a3af115" providerId="LiveId" clId="{0B8DB40D-220C-4BBF-8600-B4A5538E5D9F}" dt="2022-12-04T12:28:57.143" v="8375"/>
        <pc:sldMkLst>
          <pc:docMk/>
          <pc:sldMk cId="407398739" sldId="793"/>
        </pc:sldMkLst>
      </pc:sldChg>
      <pc:sldChg chg="addSp delSp modSp add mod">
        <pc:chgData name="박 병민" userId="3ba4d0214a3af115" providerId="LiveId" clId="{0B8DB40D-220C-4BBF-8600-B4A5538E5D9F}" dt="2022-12-04T13:18:59.606" v="11663" actId="20577"/>
        <pc:sldMkLst>
          <pc:docMk/>
          <pc:sldMk cId="2371465028" sldId="793"/>
        </pc:sldMkLst>
        <pc:spChg chg="del">
          <ac:chgData name="박 병민" userId="3ba4d0214a3af115" providerId="LiveId" clId="{0B8DB40D-220C-4BBF-8600-B4A5538E5D9F}" dt="2022-12-04T12:30:10.975" v="8429" actId="478"/>
          <ac:spMkLst>
            <pc:docMk/>
            <pc:sldMk cId="2371465028" sldId="793"/>
            <ac:spMk id="6" creationId="{6947DFC0-738C-20C0-9E23-CFE9DBD7F84F}"/>
          </ac:spMkLst>
        </pc:spChg>
        <pc:spChg chg="mod">
          <ac:chgData name="박 병민" userId="3ba4d0214a3af115" providerId="LiveId" clId="{0B8DB40D-220C-4BBF-8600-B4A5538E5D9F}" dt="2022-12-04T13:18:59.606" v="11663" actId="20577"/>
          <ac:spMkLst>
            <pc:docMk/>
            <pc:sldMk cId="2371465028" sldId="793"/>
            <ac:spMk id="8" creationId="{A43E0B7C-61D0-6C57-4492-0CBF794D070F}"/>
          </ac:spMkLst>
        </pc:spChg>
        <pc:spChg chg="mod">
          <ac:chgData name="박 병민" userId="3ba4d0214a3af115" providerId="LiveId" clId="{0B8DB40D-220C-4BBF-8600-B4A5538E5D9F}" dt="2022-12-04T12:29:12.222" v="8418"/>
          <ac:spMkLst>
            <pc:docMk/>
            <pc:sldMk cId="2371465028" sldId="793"/>
            <ac:spMk id="10" creationId="{C424EEDA-A077-6AF2-A422-3B7F0640D9AD}"/>
          </ac:spMkLst>
        </pc:spChg>
        <pc:spChg chg="mod">
          <ac:chgData name="박 병민" userId="3ba4d0214a3af115" providerId="LiveId" clId="{0B8DB40D-220C-4BBF-8600-B4A5538E5D9F}" dt="2022-12-04T12:29:01.547" v="8378" actId="20577"/>
          <ac:spMkLst>
            <pc:docMk/>
            <pc:sldMk cId="2371465028" sldId="793"/>
            <ac:spMk id="11" creationId="{C6FC4A2B-4AC5-0E70-B5D5-8EB6506D6D19}"/>
          </ac:spMkLst>
        </pc:spChg>
        <pc:spChg chg="del">
          <ac:chgData name="박 병민" userId="3ba4d0214a3af115" providerId="LiveId" clId="{0B8DB40D-220C-4BBF-8600-B4A5538E5D9F}" dt="2022-12-04T12:30:12.406" v="8430" actId="478"/>
          <ac:spMkLst>
            <pc:docMk/>
            <pc:sldMk cId="2371465028" sldId="793"/>
            <ac:spMk id="15" creationId="{C567FC06-79C6-8185-C142-4D2829128E47}"/>
          </ac:spMkLst>
        </pc:spChg>
        <pc:spChg chg="del">
          <ac:chgData name="박 병민" userId="3ba4d0214a3af115" providerId="LiveId" clId="{0B8DB40D-220C-4BBF-8600-B4A5538E5D9F}" dt="2022-12-04T12:30:12.748" v="8431" actId="478"/>
          <ac:spMkLst>
            <pc:docMk/>
            <pc:sldMk cId="2371465028" sldId="793"/>
            <ac:spMk id="17" creationId="{752EF6DA-B111-414F-8E5D-0E465ADA4B2E}"/>
          </ac:spMkLst>
        </pc:spChg>
        <pc:spChg chg="del">
          <ac:chgData name="박 병민" userId="3ba4d0214a3af115" providerId="LiveId" clId="{0B8DB40D-220C-4BBF-8600-B4A5538E5D9F}" dt="2022-12-04T12:30:13.420" v="8432" actId="478"/>
          <ac:spMkLst>
            <pc:docMk/>
            <pc:sldMk cId="2371465028" sldId="793"/>
            <ac:spMk id="20" creationId="{69EA96EB-19BE-BF29-BCF8-4746867AEC38}"/>
          </ac:spMkLst>
        </pc:spChg>
        <pc:graphicFrameChg chg="add mod modGraphic">
          <ac:chgData name="박 병민" userId="3ba4d0214a3af115" providerId="LiveId" clId="{0B8DB40D-220C-4BBF-8600-B4A5538E5D9F}" dt="2022-12-04T12:39:39.590" v="9769" actId="403"/>
          <ac:graphicFrameMkLst>
            <pc:docMk/>
            <pc:sldMk cId="2371465028" sldId="793"/>
            <ac:graphicFrameMk id="2" creationId="{3B5B5CDC-6DF4-8469-7F22-59E63F05602A}"/>
          </ac:graphicFrameMkLst>
        </pc:graphicFrameChg>
      </pc:sldChg>
      <pc:sldChg chg="add del">
        <pc:chgData name="박 병민" userId="3ba4d0214a3af115" providerId="LiveId" clId="{0B8DB40D-220C-4BBF-8600-B4A5538E5D9F}" dt="2022-12-04T12:38:23.850" v="9706"/>
        <pc:sldMkLst>
          <pc:docMk/>
          <pc:sldMk cId="3546936931" sldId="794"/>
        </pc:sldMkLst>
      </pc:sldChg>
      <pc:sldChg chg="addSp delSp modSp add mod">
        <pc:chgData name="박 병민" userId="3ba4d0214a3af115" providerId="LiveId" clId="{0B8DB40D-220C-4BBF-8600-B4A5538E5D9F}" dt="2022-12-04T13:20:58.940" v="11738" actId="20577"/>
        <pc:sldMkLst>
          <pc:docMk/>
          <pc:sldMk cId="3745952555" sldId="794"/>
        </pc:sldMkLst>
        <pc:spChg chg="add mod">
          <ac:chgData name="박 병민" userId="3ba4d0214a3af115" providerId="LiveId" clId="{0B8DB40D-220C-4BBF-8600-B4A5538E5D9F}" dt="2022-12-04T12:42:20.570" v="9816" actId="164"/>
          <ac:spMkLst>
            <pc:docMk/>
            <pc:sldMk cId="3745952555" sldId="794"/>
            <ac:spMk id="3" creationId="{A3A979FC-94A2-4C9D-2B7C-C38D4763B20F}"/>
          </ac:spMkLst>
        </pc:spChg>
        <pc:spChg chg="add mod">
          <ac:chgData name="박 병민" userId="3ba4d0214a3af115" providerId="LiveId" clId="{0B8DB40D-220C-4BBF-8600-B4A5538E5D9F}" dt="2022-12-04T12:42:20.570" v="9816" actId="164"/>
          <ac:spMkLst>
            <pc:docMk/>
            <pc:sldMk cId="3745952555" sldId="794"/>
            <ac:spMk id="4" creationId="{BBB635FA-1253-764F-D193-FE682C1B583B}"/>
          </ac:spMkLst>
        </pc:spChg>
        <pc:spChg chg="add mod">
          <ac:chgData name="박 병민" userId="3ba4d0214a3af115" providerId="LiveId" clId="{0B8DB40D-220C-4BBF-8600-B4A5538E5D9F}" dt="2022-12-04T12:44:35.349" v="9901" actId="313"/>
          <ac:spMkLst>
            <pc:docMk/>
            <pc:sldMk cId="3745952555" sldId="794"/>
            <ac:spMk id="5" creationId="{0C755A2E-A85D-677D-337D-61AAC637D9B7}"/>
          </ac:spMkLst>
        </pc:spChg>
        <pc:spChg chg="mod">
          <ac:chgData name="박 병민" userId="3ba4d0214a3af115" providerId="LiveId" clId="{0B8DB40D-220C-4BBF-8600-B4A5538E5D9F}" dt="2022-12-04T13:19:03.235" v="11665" actId="20577"/>
          <ac:spMkLst>
            <pc:docMk/>
            <pc:sldMk cId="3745952555" sldId="794"/>
            <ac:spMk id="8" creationId="{A43E0B7C-61D0-6C57-4492-0CBF794D070F}"/>
          </ac:spMkLst>
        </pc:spChg>
        <pc:spChg chg="mod">
          <ac:chgData name="박 병민" userId="3ba4d0214a3af115" providerId="LiveId" clId="{0B8DB40D-220C-4BBF-8600-B4A5538E5D9F}" dt="2022-12-04T12:44:33.813" v="9900" actId="313"/>
          <ac:spMkLst>
            <pc:docMk/>
            <pc:sldMk cId="3745952555" sldId="794"/>
            <ac:spMk id="10" creationId="{C424EEDA-A077-6AF2-A422-3B7F0640D9AD}"/>
          </ac:spMkLst>
        </pc:spChg>
        <pc:spChg chg="mod">
          <ac:chgData name="박 병민" userId="3ba4d0214a3af115" providerId="LiveId" clId="{0B8DB40D-220C-4BBF-8600-B4A5538E5D9F}" dt="2022-12-04T12:38:26.565" v="9709" actId="20577"/>
          <ac:spMkLst>
            <pc:docMk/>
            <pc:sldMk cId="3745952555" sldId="794"/>
            <ac:spMk id="11" creationId="{C6FC4A2B-4AC5-0E70-B5D5-8EB6506D6D19}"/>
          </ac:spMkLst>
        </pc:spChg>
        <pc:spChg chg="mod">
          <ac:chgData name="박 병민" userId="3ba4d0214a3af115" providerId="LiveId" clId="{0B8DB40D-220C-4BBF-8600-B4A5538E5D9F}" dt="2022-12-04T13:20:58.940" v="11738" actId="20577"/>
          <ac:spMkLst>
            <pc:docMk/>
            <pc:sldMk cId="3745952555" sldId="794"/>
            <ac:spMk id="14" creationId="{70EC6C07-62C1-F5F5-581B-E10C75F79358}"/>
          </ac:spMkLst>
        </pc:spChg>
        <pc:spChg chg="mod">
          <ac:chgData name="박 병민" userId="3ba4d0214a3af115" providerId="LiveId" clId="{0B8DB40D-220C-4BBF-8600-B4A5538E5D9F}" dt="2022-12-04T12:42:31.906" v="9817" actId="571"/>
          <ac:spMkLst>
            <pc:docMk/>
            <pc:sldMk cId="3745952555" sldId="794"/>
            <ac:spMk id="15" creationId="{3A75CAF8-AD9D-2930-E271-F626FA46442F}"/>
          </ac:spMkLst>
        </pc:spChg>
        <pc:spChg chg="mod">
          <ac:chgData name="박 병민" userId="3ba4d0214a3af115" providerId="LiveId" clId="{0B8DB40D-220C-4BBF-8600-B4A5538E5D9F}" dt="2022-12-04T12:44:03.035" v="9888" actId="313"/>
          <ac:spMkLst>
            <pc:docMk/>
            <pc:sldMk cId="3745952555" sldId="794"/>
            <ac:spMk id="16" creationId="{D5085A61-61DB-6BE2-3F04-DB66F692E95F}"/>
          </ac:spMkLst>
        </pc:spChg>
        <pc:grpChg chg="add mod">
          <ac:chgData name="박 병민" userId="3ba4d0214a3af115" providerId="LiveId" clId="{0B8DB40D-220C-4BBF-8600-B4A5538E5D9F}" dt="2022-12-04T12:44:59.154" v="9910" actId="1035"/>
          <ac:grpSpMkLst>
            <pc:docMk/>
            <pc:sldMk cId="3745952555" sldId="794"/>
            <ac:grpSpMk id="6" creationId="{E1C78445-4DEB-2E4C-87F1-E7C091A22041}"/>
          </ac:grpSpMkLst>
        </pc:grpChg>
        <pc:grpChg chg="add mod">
          <ac:chgData name="박 병민" userId="3ba4d0214a3af115" providerId="LiveId" clId="{0B8DB40D-220C-4BBF-8600-B4A5538E5D9F}" dt="2022-12-04T12:45:01.239" v="9915" actId="1035"/>
          <ac:grpSpMkLst>
            <pc:docMk/>
            <pc:sldMk cId="3745952555" sldId="794"/>
            <ac:grpSpMk id="7" creationId="{635503C0-D7E9-5EE8-0229-26560DCFAFF9}"/>
          </ac:grpSpMkLst>
        </pc:grpChg>
        <pc:graphicFrameChg chg="del mod modGraphic">
          <ac:chgData name="박 병민" userId="3ba4d0214a3af115" providerId="LiveId" clId="{0B8DB40D-220C-4BBF-8600-B4A5538E5D9F}" dt="2022-12-04T12:40:19.244" v="9780" actId="478"/>
          <ac:graphicFrameMkLst>
            <pc:docMk/>
            <pc:sldMk cId="3745952555" sldId="794"/>
            <ac:graphicFrameMk id="2" creationId="{3B5B5CDC-6DF4-8469-7F22-59E63F05602A}"/>
          </ac:graphicFrameMkLst>
        </pc:graphicFrameChg>
      </pc:sldChg>
      <pc:sldChg chg="add del">
        <pc:chgData name="박 병민" userId="3ba4d0214a3af115" providerId="LiveId" clId="{0B8DB40D-220C-4BBF-8600-B4A5538E5D9F}" dt="2022-12-04T12:43:34.113" v="9877"/>
        <pc:sldMkLst>
          <pc:docMk/>
          <pc:sldMk cId="72823340" sldId="795"/>
        </pc:sldMkLst>
      </pc:sldChg>
      <pc:sldChg chg="modSp add del mod">
        <pc:chgData name="박 병민" userId="3ba4d0214a3af115" providerId="LiveId" clId="{0B8DB40D-220C-4BBF-8600-B4A5538E5D9F}" dt="2022-12-04T12:45:05.391" v="9916" actId="47"/>
        <pc:sldMkLst>
          <pc:docMk/>
          <pc:sldMk cId="1817495148" sldId="795"/>
        </pc:sldMkLst>
        <pc:spChg chg="mod">
          <ac:chgData name="박 병민" userId="3ba4d0214a3af115" providerId="LiveId" clId="{0B8DB40D-220C-4BBF-8600-B4A5538E5D9F}" dt="2022-12-04T12:44:03.346" v="9890" actId="313"/>
          <ac:spMkLst>
            <pc:docMk/>
            <pc:sldMk cId="1817495148" sldId="795"/>
            <ac:spMk id="5" creationId="{0C755A2E-A85D-677D-337D-61AAC637D9B7}"/>
          </ac:spMkLst>
        </pc:spChg>
        <pc:spChg chg="mod">
          <ac:chgData name="박 병민" userId="3ba4d0214a3af115" providerId="LiveId" clId="{0B8DB40D-220C-4BBF-8600-B4A5538E5D9F}" dt="2022-12-04T12:43:36.086" v="9880" actId="20577"/>
          <ac:spMkLst>
            <pc:docMk/>
            <pc:sldMk cId="1817495148" sldId="795"/>
            <ac:spMk id="8" creationId="{A43E0B7C-61D0-6C57-4492-0CBF794D070F}"/>
          </ac:spMkLst>
        </pc:spChg>
        <pc:spChg chg="mod">
          <ac:chgData name="박 병민" userId="3ba4d0214a3af115" providerId="LiveId" clId="{0B8DB40D-220C-4BBF-8600-B4A5538E5D9F}" dt="2022-12-04T12:44:03.179" v="9889" actId="313"/>
          <ac:spMkLst>
            <pc:docMk/>
            <pc:sldMk cId="1817495148" sldId="795"/>
            <ac:spMk id="10" creationId="{C424EEDA-A077-6AF2-A422-3B7F0640D9AD}"/>
          </ac:spMkLst>
        </pc:spChg>
        <pc:spChg chg="mod">
          <ac:chgData name="박 병민" userId="3ba4d0214a3af115" providerId="LiveId" clId="{0B8DB40D-220C-4BBF-8600-B4A5538E5D9F}" dt="2022-12-04T12:44:03.644" v="9892" actId="313"/>
          <ac:spMkLst>
            <pc:docMk/>
            <pc:sldMk cId="1817495148" sldId="795"/>
            <ac:spMk id="14" creationId="{70EC6C07-62C1-F5F5-581B-E10C75F79358}"/>
          </ac:spMkLst>
        </pc:spChg>
        <pc:spChg chg="mod">
          <ac:chgData name="박 병민" userId="3ba4d0214a3af115" providerId="LiveId" clId="{0B8DB40D-220C-4BBF-8600-B4A5538E5D9F}" dt="2022-12-04T12:44:04.711" v="9898" actId="313"/>
          <ac:spMkLst>
            <pc:docMk/>
            <pc:sldMk cId="1817495148" sldId="795"/>
            <ac:spMk id="16" creationId="{D5085A61-61DB-6BE2-3F04-DB66F692E95F}"/>
          </ac:spMkLst>
        </pc:spChg>
      </pc:sldChg>
      <pc:sldChg chg="add del">
        <pc:chgData name="박 병민" userId="3ba4d0214a3af115" providerId="LiveId" clId="{0B8DB40D-220C-4BBF-8600-B4A5538E5D9F}" dt="2022-12-04T12:45:08.908" v="9918"/>
        <pc:sldMkLst>
          <pc:docMk/>
          <pc:sldMk cId="3009495375" sldId="795"/>
        </pc:sldMkLst>
      </pc:sldChg>
      <pc:sldChg chg="modSp add mod">
        <pc:chgData name="박 병민" userId="3ba4d0214a3af115" providerId="LiveId" clId="{0B8DB40D-220C-4BBF-8600-B4A5538E5D9F}" dt="2022-12-04T13:19:05.505" v="11667" actId="20577"/>
        <pc:sldMkLst>
          <pc:docMk/>
          <pc:sldMk cId="3639134339" sldId="795"/>
        </pc:sldMkLst>
        <pc:spChg chg="mod">
          <ac:chgData name="박 병민" userId="3ba4d0214a3af115" providerId="LiveId" clId="{0B8DB40D-220C-4BBF-8600-B4A5538E5D9F}" dt="2022-12-04T12:45:17.068" v="9928"/>
          <ac:spMkLst>
            <pc:docMk/>
            <pc:sldMk cId="3639134339" sldId="795"/>
            <ac:spMk id="3" creationId="{A3A979FC-94A2-4C9D-2B7C-C38D4763B20F}"/>
          </ac:spMkLst>
        </pc:spChg>
        <pc:spChg chg="mod">
          <ac:chgData name="박 병민" userId="3ba4d0214a3af115" providerId="LiveId" clId="{0B8DB40D-220C-4BBF-8600-B4A5538E5D9F}" dt="2022-12-04T12:47:50.163" v="10538" actId="20577"/>
          <ac:spMkLst>
            <pc:docMk/>
            <pc:sldMk cId="3639134339" sldId="795"/>
            <ac:spMk id="5" creationId="{0C755A2E-A85D-677D-337D-61AAC637D9B7}"/>
          </ac:spMkLst>
        </pc:spChg>
        <pc:spChg chg="mod">
          <ac:chgData name="박 병민" userId="3ba4d0214a3af115" providerId="LiveId" clId="{0B8DB40D-220C-4BBF-8600-B4A5538E5D9F}" dt="2022-12-04T13:19:05.505" v="11667" actId="20577"/>
          <ac:spMkLst>
            <pc:docMk/>
            <pc:sldMk cId="3639134339" sldId="795"/>
            <ac:spMk id="8" creationId="{A43E0B7C-61D0-6C57-4492-0CBF794D070F}"/>
          </ac:spMkLst>
        </pc:spChg>
        <pc:spChg chg="mod">
          <ac:chgData name="박 병민" userId="3ba4d0214a3af115" providerId="LiveId" clId="{0B8DB40D-220C-4BBF-8600-B4A5538E5D9F}" dt="2022-12-04T12:45:42.473" v="9942"/>
          <ac:spMkLst>
            <pc:docMk/>
            <pc:sldMk cId="3639134339" sldId="795"/>
            <ac:spMk id="14" creationId="{70EC6C07-62C1-F5F5-581B-E10C75F79358}"/>
          </ac:spMkLst>
        </pc:spChg>
        <pc:spChg chg="mod">
          <ac:chgData name="박 병민" userId="3ba4d0214a3af115" providerId="LiveId" clId="{0B8DB40D-220C-4BBF-8600-B4A5538E5D9F}" dt="2022-12-04T12:47:46.896" v="10537" actId="20577"/>
          <ac:spMkLst>
            <pc:docMk/>
            <pc:sldMk cId="3639134339" sldId="795"/>
            <ac:spMk id="16" creationId="{D5085A61-61DB-6BE2-3F04-DB66F692E95F}"/>
          </ac:spMkLst>
        </pc:spChg>
        <pc:grpChg chg="mod">
          <ac:chgData name="박 병민" userId="3ba4d0214a3af115" providerId="LiveId" clId="{0B8DB40D-220C-4BBF-8600-B4A5538E5D9F}" dt="2022-12-04T12:47:41.697" v="10535" actId="1076"/>
          <ac:grpSpMkLst>
            <pc:docMk/>
            <pc:sldMk cId="3639134339" sldId="795"/>
            <ac:grpSpMk id="6" creationId="{E1C78445-4DEB-2E4C-87F1-E7C091A22041}"/>
          </ac:grpSpMkLst>
        </pc:grpChg>
        <pc:grpChg chg="mod">
          <ac:chgData name="박 병민" userId="3ba4d0214a3af115" providerId="LiveId" clId="{0B8DB40D-220C-4BBF-8600-B4A5538E5D9F}" dt="2022-12-04T12:47:38.608" v="10534" actId="1076"/>
          <ac:grpSpMkLst>
            <pc:docMk/>
            <pc:sldMk cId="3639134339" sldId="795"/>
            <ac:grpSpMk id="7" creationId="{635503C0-D7E9-5EE8-0229-26560DCFAFF9}"/>
          </ac:grpSpMkLst>
        </pc:grpChg>
      </pc:sldChg>
      <pc:sldChg chg="add del">
        <pc:chgData name="박 병민" userId="3ba4d0214a3af115" providerId="LiveId" clId="{0B8DB40D-220C-4BBF-8600-B4A5538E5D9F}" dt="2022-12-04T12:40:28.570" v="9782"/>
        <pc:sldMkLst>
          <pc:docMk/>
          <pc:sldMk cId="3884010252" sldId="795"/>
        </pc:sldMkLst>
      </pc:sldChg>
      <pc:sldChg chg="add del">
        <pc:chgData name="박 병민" userId="3ba4d0214a3af115" providerId="LiveId" clId="{0B8DB40D-220C-4BBF-8600-B4A5538E5D9F}" dt="2022-12-04T12:47:56.980" v="10540"/>
        <pc:sldMkLst>
          <pc:docMk/>
          <pc:sldMk cId="833163687" sldId="796"/>
        </pc:sldMkLst>
      </pc:sldChg>
      <pc:sldChg chg="addSp modSp add mod">
        <pc:chgData name="박 병민" userId="3ba4d0214a3af115" providerId="LiveId" clId="{0B8DB40D-220C-4BBF-8600-B4A5538E5D9F}" dt="2022-12-04T13:24:20.355" v="12082" actId="1035"/>
        <pc:sldMkLst>
          <pc:docMk/>
          <pc:sldMk cId="1183898433" sldId="796"/>
        </pc:sldMkLst>
        <pc:spChg chg="mod">
          <ac:chgData name="박 병민" userId="3ba4d0214a3af115" providerId="LiveId" clId="{0B8DB40D-220C-4BBF-8600-B4A5538E5D9F}" dt="2022-12-04T12:48:03.902" v="10552"/>
          <ac:spMkLst>
            <pc:docMk/>
            <pc:sldMk cId="1183898433" sldId="796"/>
            <ac:spMk id="3" creationId="{A3A979FC-94A2-4C9D-2B7C-C38D4763B20F}"/>
          </ac:spMkLst>
        </pc:spChg>
        <pc:spChg chg="mod">
          <ac:chgData name="박 병민" userId="3ba4d0214a3af115" providerId="LiveId" clId="{0B8DB40D-220C-4BBF-8600-B4A5538E5D9F}" dt="2022-12-04T12:48:15.782" v="10567" actId="207"/>
          <ac:spMkLst>
            <pc:docMk/>
            <pc:sldMk cId="1183898433" sldId="796"/>
            <ac:spMk id="5" creationId="{0C755A2E-A85D-677D-337D-61AAC637D9B7}"/>
          </ac:spMkLst>
        </pc:spChg>
        <pc:spChg chg="mod">
          <ac:chgData name="박 병민" userId="3ba4d0214a3af115" providerId="LiveId" clId="{0B8DB40D-220C-4BBF-8600-B4A5538E5D9F}" dt="2022-12-04T13:19:08.327" v="11669" actId="20577"/>
          <ac:spMkLst>
            <pc:docMk/>
            <pc:sldMk cId="1183898433" sldId="796"/>
            <ac:spMk id="8" creationId="{A43E0B7C-61D0-6C57-4492-0CBF794D070F}"/>
          </ac:spMkLst>
        </pc:spChg>
        <pc:spChg chg="mod">
          <ac:chgData name="박 병민" userId="3ba4d0214a3af115" providerId="LiveId" clId="{0B8DB40D-220C-4BBF-8600-B4A5538E5D9F}" dt="2022-12-04T12:48:07.024" v="10563"/>
          <ac:spMkLst>
            <pc:docMk/>
            <pc:sldMk cId="1183898433" sldId="796"/>
            <ac:spMk id="14" creationId="{70EC6C07-62C1-F5F5-581B-E10C75F79358}"/>
          </ac:spMkLst>
        </pc:spChg>
        <pc:spChg chg="mod">
          <ac:chgData name="박 병민" userId="3ba4d0214a3af115" providerId="LiveId" clId="{0B8DB40D-220C-4BBF-8600-B4A5538E5D9F}" dt="2022-12-04T12:48:32.515" v="10574" actId="14100"/>
          <ac:spMkLst>
            <pc:docMk/>
            <pc:sldMk cId="1183898433" sldId="796"/>
            <ac:spMk id="16" creationId="{D5085A61-61DB-6BE2-3F04-DB66F692E95F}"/>
          </ac:spMkLst>
        </pc:spChg>
        <pc:spChg chg="mod">
          <ac:chgData name="박 병민" userId="3ba4d0214a3af115" providerId="LiveId" clId="{0B8DB40D-220C-4BBF-8600-B4A5538E5D9F}" dt="2022-12-04T13:23:00.255" v="11804" actId="20577"/>
          <ac:spMkLst>
            <pc:docMk/>
            <pc:sldMk cId="1183898433" sldId="796"/>
            <ac:spMk id="17" creationId="{1B69CF32-ED03-7791-B233-7006CC25285E}"/>
          </ac:spMkLst>
        </pc:spChg>
        <pc:spChg chg="mod">
          <ac:chgData name="박 병민" userId="3ba4d0214a3af115" providerId="LiveId" clId="{0B8DB40D-220C-4BBF-8600-B4A5538E5D9F}" dt="2022-12-04T13:22:51.348" v="11752" actId="571"/>
          <ac:spMkLst>
            <pc:docMk/>
            <pc:sldMk cId="1183898433" sldId="796"/>
            <ac:spMk id="18" creationId="{490F1512-FEB5-7920-B0B6-CB24A24206C4}"/>
          </ac:spMkLst>
        </pc:spChg>
        <pc:spChg chg="mod">
          <ac:chgData name="박 병민" userId="3ba4d0214a3af115" providerId="LiveId" clId="{0B8DB40D-220C-4BBF-8600-B4A5538E5D9F}" dt="2022-12-04T13:24:09.996" v="12076" actId="14100"/>
          <ac:spMkLst>
            <pc:docMk/>
            <pc:sldMk cId="1183898433" sldId="796"/>
            <ac:spMk id="19" creationId="{3484882B-EE0D-6869-023C-9FD83B1EBF01}"/>
          </ac:spMkLst>
        </pc:spChg>
        <pc:grpChg chg="add mod">
          <ac:chgData name="박 병민" userId="3ba4d0214a3af115" providerId="LiveId" clId="{0B8DB40D-220C-4BBF-8600-B4A5538E5D9F}" dt="2022-12-04T13:22:51.348" v="11752" actId="571"/>
          <ac:grpSpMkLst>
            <pc:docMk/>
            <pc:sldMk cId="1183898433" sldId="796"/>
            <ac:grpSpMk id="2" creationId="{EE29A517-95B2-0E97-ABF7-DD58D62A1640}"/>
          </ac:grpSpMkLst>
        </pc:grpChg>
        <pc:grpChg chg="mod">
          <ac:chgData name="박 병민" userId="3ba4d0214a3af115" providerId="LiveId" clId="{0B8DB40D-220C-4BBF-8600-B4A5538E5D9F}" dt="2022-12-04T13:24:14.674" v="12077" actId="1076"/>
          <ac:grpSpMkLst>
            <pc:docMk/>
            <pc:sldMk cId="1183898433" sldId="796"/>
            <ac:grpSpMk id="6" creationId="{E1C78445-4DEB-2E4C-87F1-E7C091A22041}"/>
          </ac:grpSpMkLst>
        </pc:grpChg>
        <pc:grpChg chg="mod">
          <ac:chgData name="박 병민" userId="3ba4d0214a3af115" providerId="LiveId" clId="{0B8DB40D-220C-4BBF-8600-B4A5538E5D9F}" dt="2022-12-04T13:24:20.355" v="12082" actId="1035"/>
          <ac:grpSpMkLst>
            <pc:docMk/>
            <pc:sldMk cId="1183898433" sldId="796"/>
            <ac:grpSpMk id="7" creationId="{635503C0-D7E9-5EE8-0229-26560DCFAFF9}"/>
          </ac:grpSpMkLst>
        </pc:grpChg>
      </pc:sldChg>
      <pc:sldChg chg="addSp delSp modSp add mod">
        <pc:chgData name="박 병민" userId="3ba4d0214a3af115" providerId="LiveId" clId="{0B8DB40D-220C-4BBF-8600-B4A5538E5D9F}" dt="2022-12-04T13:22:26.183" v="11750" actId="1036"/>
        <pc:sldMkLst>
          <pc:docMk/>
          <pc:sldMk cId="776169087" sldId="797"/>
        </pc:sldMkLst>
        <pc:spChg chg="add mod">
          <ac:chgData name="박 병민" userId="3ba4d0214a3af115" providerId="LiveId" clId="{0B8DB40D-220C-4BBF-8600-B4A5538E5D9F}" dt="2022-12-04T13:22:26.183" v="11750" actId="1036"/>
          <ac:spMkLst>
            <pc:docMk/>
            <pc:sldMk cId="776169087" sldId="797"/>
            <ac:spMk id="3" creationId="{96BA5D14-53B1-EA33-05F7-AE09857807E9}"/>
          </ac:spMkLst>
        </pc:spChg>
        <pc:spChg chg="mod">
          <ac:chgData name="박 병민" userId="3ba4d0214a3af115" providerId="LiveId" clId="{0B8DB40D-220C-4BBF-8600-B4A5538E5D9F}" dt="2022-12-04T13:22:26.183" v="11750" actId="1036"/>
          <ac:spMkLst>
            <pc:docMk/>
            <pc:sldMk cId="776169087" sldId="797"/>
            <ac:spMk id="10" creationId="{31FBA109-2D27-A38D-BD8F-319B9641181D}"/>
          </ac:spMkLst>
        </pc:spChg>
        <pc:spChg chg="mod">
          <ac:chgData name="박 병민" userId="3ba4d0214a3af115" providerId="LiveId" clId="{0B8DB40D-220C-4BBF-8600-B4A5538E5D9F}" dt="2022-12-04T13:22:26.183" v="11750" actId="1036"/>
          <ac:spMkLst>
            <pc:docMk/>
            <pc:sldMk cId="776169087" sldId="797"/>
            <ac:spMk id="12" creationId="{9BC5C533-F500-F5DD-97F0-AF7BDFCE592F}"/>
          </ac:spMkLst>
        </pc:spChg>
        <pc:spChg chg="mod">
          <ac:chgData name="박 병민" userId="3ba4d0214a3af115" providerId="LiveId" clId="{0B8DB40D-220C-4BBF-8600-B4A5538E5D9F}" dt="2022-12-04T12:49:27.852" v="10635"/>
          <ac:spMkLst>
            <pc:docMk/>
            <pc:sldMk cId="776169087" sldId="797"/>
            <ac:spMk id="15" creationId="{EC6D11E1-35CC-707E-2EE2-26BDB6C4349D}"/>
          </ac:spMkLst>
        </pc:spChg>
        <pc:spChg chg="mod">
          <ac:chgData name="박 병민" userId="3ba4d0214a3af115" providerId="LiveId" clId="{0B8DB40D-220C-4BBF-8600-B4A5538E5D9F}" dt="2022-12-04T12:49:22.798" v="10608" actId="20577"/>
          <ac:spMkLst>
            <pc:docMk/>
            <pc:sldMk cId="776169087" sldId="797"/>
            <ac:spMk id="16" creationId="{68BDB7DE-7BDC-9895-1CB8-3B9446E4F652}"/>
          </ac:spMkLst>
        </pc:spChg>
        <pc:spChg chg="mod">
          <ac:chgData name="박 병민" userId="3ba4d0214a3af115" providerId="LiveId" clId="{0B8DB40D-220C-4BBF-8600-B4A5538E5D9F}" dt="2022-12-04T13:22:26.183" v="11750" actId="1036"/>
          <ac:spMkLst>
            <pc:docMk/>
            <pc:sldMk cId="776169087" sldId="797"/>
            <ac:spMk id="19" creationId="{62DCEB91-25CC-D5B4-1538-B828EA7834B4}"/>
          </ac:spMkLst>
        </pc:spChg>
        <pc:spChg chg="mod">
          <ac:chgData name="박 병민" userId="3ba4d0214a3af115" providerId="LiveId" clId="{0B8DB40D-220C-4BBF-8600-B4A5538E5D9F}" dt="2022-12-04T13:19:10.477" v="11671" actId="20577"/>
          <ac:spMkLst>
            <pc:docMk/>
            <pc:sldMk cId="776169087" sldId="797"/>
            <ac:spMk id="20" creationId="{7A6D2E84-7F90-0190-B5FC-A3643E0E696D}"/>
          </ac:spMkLst>
        </pc:spChg>
        <pc:spChg chg="mod">
          <ac:chgData name="박 병민" userId="3ba4d0214a3af115" providerId="LiveId" clId="{0B8DB40D-220C-4BBF-8600-B4A5538E5D9F}" dt="2022-12-04T13:22:26.183" v="11750" actId="1036"/>
          <ac:spMkLst>
            <pc:docMk/>
            <pc:sldMk cId="776169087" sldId="797"/>
            <ac:spMk id="21" creationId="{A2D688B3-848F-8F77-0913-556BAA8AF191}"/>
          </ac:spMkLst>
        </pc:spChg>
        <pc:spChg chg="mod">
          <ac:chgData name="박 병민" userId="3ba4d0214a3af115" providerId="LiveId" clId="{0B8DB40D-220C-4BBF-8600-B4A5538E5D9F}" dt="2022-12-04T13:22:26.183" v="11750" actId="1036"/>
          <ac:spMkLst>
            <pc:docMk/>
            <pc:sldMk cId="776169087" sldId="797"/>
            <ac:spMk id="22" creationId="{9BD75784-6C69-5FC6-340C-7BD6E7FAC3A1}"/>
          </ac:spMkLst>
        </pc:spChg>
        <pc:spChg chg="del mod">
          <ac:chgData name="박 병민" userId="3ba4d0214a3af115" providerId="LiveId" clId="{0B8DB40D-220C-4BBF-8600-B4A5538E5D9F}" dt="2022-12-04T12:52:00.242" v="10679" actId="478"/>
          <ac:spMkLst>
            <pc:docMk/>
            <pc:sldMk cId="776169087" sldId="797"/>
            <ac:spMk id="23" creationId="{EF5BA2D9-4E0A-0E5D-78BB-3FE0D1AEA6BE}"/>
          </ac:spMkLst>
        </pc:spChg>
      </pc:sldChg>
      <pc:sldChg chg="add del">
        <pc:chgData name="박 병민" userId="3ba4d0214a3af115" providerId="LiveId" clId="{0B8DB40D-220C-4BBF-8600-B4A5538E5D9F}" dt="2022-12-04T12:49:20.614" v="10606"/>
        <pc:sldMkLst>
          <pc:docMk/>
          <pc:sldMk cId="879924173" sldId="797"/>
        </pc:sldMkLst>
      </pc:sldChg>
      <pc:sldChg chg="addSp delSp modSp add mod">
        <pc:chgData name="박 병민" userId="3ba4d0214a3af115" providerId="LiveId" clId="{0B8DB40D-220C-4BBF-8600-B4A5538E5D9F}" dt="2022-12-04T13:19:17.945" v="11673" actId="20577"/>
        <pc:sldMkLst>
          <pc:docMk/>
          <pc:sldMk cId="713084388" sldId="798"/>
        </pc:sldMkLst>
        <pc:spChg chg="del">
          <ac:chgData name="박 병민" userId="3ba4d0214a3af115" providerId="LiveId" clId="{0B8DB40D-220C-4BBF-8600-B4A5538E5D9F}" dt="2022-12-04T12:58:07.510" v="11296" actId="478"/>
          <ac:spMkLst>
            <pc:docMk/>
            <pc:sldMk cId="713084388" sldId="798"/>
            <ac:spMk id="3" creationId="{96BA5D14-53B1-EA33-05F7-AE09857807E9}"/>
          </ac:spMkLst>
        </pc:spChg>
        <pc:spChg chg="add mod">
          <ac:chgData name="박 병민" userId="3ba4d0214a3af115" providerId="LiveId" clId="{0B8DB40D-220C-4BBF-8600-B4A5538E5D9F}" dt="2022-12-04T13:03:51.449" v="11419" actId="1076"/>
          <ac:spMkLst>
            <pc:docMk/>
            <pc:sldMk cId="713084388" sldId="798"/>
            <ac:spMk id="4" creationId="{463B4D4D-8FF4-C5AE-A44C-79FAE53B2722}"/>
          </ac:spMkLst>
        </pc:spChg>
        <pc:spChg chg="del">
          <ac:chgData name="박 병민" userId="3ba4d0214a3af115" providerId="LiveId" clId="{0B8DB40D-220C-4BBF-8600-B4A5538E5D9F}" dt="2022-12-04T12:58:07.510" v="11296" actId="478"/>
          <ac:spMkLst>
            <pc:docMk/>
            <pc:sldMk cId="713084388" sldId="798"/>
            <ac:spMk id="10" creationId="{31FBA109-2D27-A38D-BD8F-319B9641181D}"/>
          </ac:spMkLst>
        </pc:spChg>
        <pc:spChg chg="del mod">
          <ac:chgData name="박 병민" userId="3ba4d0214a3af115" providerId="LiveId" clId="{0B8DB40D-220C-4BBF-8600-B4A5538E5D9F}" dt="2022-12-04T12:58:07.510" v="11296" actId="478"/>
          <ac:spMkLst>
            <pc:docMk/>
            <pc:sldMk cId="713084388" sldId="798"/>
            <ac:spMk id="12" creationId="{9BC5C533-F500-F5DD-97F0-AF7BDFCE592F}"/>
          </ac:spMkLst>
        </pc:spChg>
        <pc:spChg chg="mod">
          <ac:chgData name="박 병민" userId="3ba4d0214a3af115" providerId="LiveId" clId="{0B8DB40D-220C-4BBF-8600-B4A5538E5D9F}" dt="2022-12-04T12:57:56.641" v="11291"/>
          <ac:spMkLst>
            <pc:docMk/>
            <pc:sldMk cId="713084388" sldId="798"/>
            <ac:spMk id="15" creationId="{EC6D11E1-35CC-707E-2EE2-26BDB6C4349D}"/>
          </ac:spMkLst>
        </pc:spChg>
        <pc:spChg chg="mod">
          <ac:chgData name="박 병민" userId="3ba4d0214a3af115" providerId="LiveId" clId="{0B8DB40D-220C-4BBF-8600-B4A5538E5D9F}" dt="2022-12-04T12:57:57.417" v="11293" actId="20577"/>
          <ac:spMkLst>
            <pc:docMk/>
            <pc:sldMk cId="713084388" sldId="798"/>
            <ac:spMk id="16" creationId="{68BDB7DE-7BDC-9895-1CB8-3B9446E4F652}"/>
          </ac:spMkLst>
        </pc:spChg>
        <pc:spChg chg="del mod">
          <ac:chgData name="박 병민" userId="3ba4d0214a3af115" providerId="LiveId" clId="{0B8DB40D-220C-4BBF-8600-B4A5538E5D9F}" dt="2022-12-04T12:58:07.510" v="11296" actId="478"/>
          <ac:spMkLst>
            <pc:docMk/>
            <pc:sldMk cId="713084388" sldId="798"/>
            <ac:spMk id="19" creationId="{62DCEB91-25CC-D5B4-1538-B828EA7834B4}"/>
          </ac:spMkLst>
        </pc:spChg>
        <pc:spChg chg="mod">
          <ac:chgData name="박 병민" userId="3ba4d0214a3af115" providerId="LiveId" clId="{0B8DB40D-220C-4BBF-8600-B4A5538E5D9F}" dt="2022-12-04T13:19:17.945" v="11673" actId="20577"/>
          <ac:spMkLst>
            <pc:docMk/>
            <pc:sldMk cId="713084388" sldId="798"/>
            <ac:spMk id="20" creationId="{7A6D2E84-7F90-0190-B5FC-A3643E0E696D}"/>
          </ac:spMkLst>
        </pc:spChg>
        <pc:spChg chg="del">
          <ac:chgData name="박 병민" userId="3ba4d0214a3af115" providerId="LiveId" clId="{0B8DB40D-220C-4BBF-8600-B4A5538E5D9F}" dt="2022-12-04T12:58:07.510" v="11296" actId="478"/>
          <ac:spMkLst>
            <pc:docMk/>
            <pc:sldMk cId="713084388" sldId="798"/>
            <ac:spMk id="21" creationId="{A2D688B3-848F-8F77-0913-556BAA8AF191}"/>
          </ac:spMkLst>
        </pc:spChg>
        <pc:spChg chg="del">
          <ac:chgData name="박 병민" userId="3ba4d0214a3af115" providerId="LiveId" clId="{0B8DB40D-220C-4BBF-8600-B4A5538E5D9F}" dt="2022-12-04T12:58:07.510" v="11296" actId="478"/>
          <ac:spMkLst>
            <pc:docMk/>
            <pc:sldMk cId="713084388" sldId="798"/>
            <ac:spMk id="22" creationId="{9BD75784-6C69-5FC6-340C-7BD6E7FAC3A1}"/>
          </ac:spMkLst>
        </pc:spChg>
      </pc:sldChg>
      <pc:sldChg chg="add del">
        <pc:chgData name="박 병민" userId="3ba4d0214a3af115" providerId="LiveId" clId="{0B8DB40D-220C-4BBF-8600-B4A5538E5D9F}" dt="2022-12-04T12:57:50.310" v="11273"/>
        <pc:sldMkLst>
          <pc:docMk/>
          <pc:sldMk cId="2718678657" sldId="798"/>
        </pc:sldMkLst>
      </pc:sldChg>
      <pc:sldChg chg="add del">
        <pc:chgData name="박 병민" userId="3ba4d0214a3af115" providerId="LiveId" clId="{0B8DB40D-220C-4BBF-8600-B4A5538E5D9F}" dt="2022-12-04T13:04:27.184" v="11421"/>
        <pc:sldMkLst>
          <pc:docMk/>
          <pc:sldMk cId="126658691" sldId="799"/>
        </pc:sldMkLst>
      </pc:sldChg>
      <pc:sldChg chg="addSp delSp modSp add mod">
        <pc:chgData name="박 병민" userId="3ba4d0214a3af115" providerId="LiveId" clId="{0B8DB40D-220C-4BBF-8600-B4A5538E5D9F}" dt="2022-12-04T13:19:20.431" v="11675" actId="20577"/>
        <pc:sldMkLst>
          <pc:docMk/>
          <pc:sldMk cId="3584818867" sldId="799"/>
        </pc:sldMkLst>
        <pc:spChg chg="del mod">
          <ac:chgData name="박 병민" userId="3ba4d0214a3af115" providerId="LiveId" clId="{0B8DB40D-220C-4BBF-8600-B4A5538E5D9F}" dt="2022-12-04T13:06:03.179" v="11442"/>
          <ac:spMkLst>
            <pc:docMk/>
            <pc:sldMk cId="3584818867" sldId="799"/>
            <ac:spMk id="4" creationId="{463B4D4D-8FF4-C5AE-A44C-79FAE53B2722}"/>
          </ac:spMkLst>
        </pc:spChg>
        <pc:spChg chg="add del mod">
          <ac:chgData name="박 병민" userId="3ba4d0214a3af115" providerId="LiveId" clId="{0B8DB40D-220C-4BBF-8600-B4A5538E5D9F}" dt="2022-12-04T13:06:22.869" v="11452" actId="22"/>
          <ac:spMkLst>
            <pc:docMk/>
            <pc:sldMk cId="3584818867" sldId="799"/>
            <ac:spMk id="8" creationId="{40077437-C35A-1DD4-D06A-213F9D8606E8}"/>
          </ac:spMkLst>
        </pc:spChg>
        <pc:spChg chg="mod">
          <ac:chgData name="박 병민" userId="3ba4d0214a3af115" providerId="LiveId" clId="{0B8DB40D-220C-4BBF-8600-B4A5538E5D9F}" dt="2022-12-04T13:04:36.965" v="11436"/>
          <ac:spMkLst>
            <pc:docMk/>
            <pc:sldMk cId="3584818867" sldId="799"/>
            <ac:spMk id="15" creationId="{EC6D11E1-35CC-707E-2EE2-26BDB6C4349D}"/>
          </ac:spMkLst>
        </pc:spChg>
        <pc:spChg chg="mod">
          <ac:chgData name="박 병민" userId="3ba4d0214a3af115" providerId="LiveId" clId="{0B8DB40D-220C-4BBF-8600-B4A5538E5D9F}" dt="2022-12-04T13:04:37.920" v="11438" actId="20577"/>
          <ac:spMkLst>
            <pc:docMk/>
            <pc:sldMk cId="3584818867" sldId="799"/>
            <ac:spMk id="16" creationId="{68BDB7DE-7BDC-9895-1CB8-3B9446E4F652}"/>
          </ac:spMkLst>
        </pc:spChg>
        <pc:spChg chg="mod">
          <ac:chgData name="박 병민" userId="3ba4d0214a3af115" providerId="LiveId" clId="{0B8DB40D-220C-4BBF-8600-B4A5538E5D9F}" dt="2022-12-04T13:19:20.431" v="11675" actId="20577"/>
          <ac:spMkLst>
            <pc:docMk/>
            <pc:sldMk cId="3584818867" sldId="799"/>
            <ac:spMk id="20" creationId="{7A6D2E84-7F90-0190-B5FC-A3643E0E696D}"/>
          </ac:spMkLst>
        </pc:spChg>
        <pc:graphicFrameChg chg="add del mod">
          <ac:chgData name="박 병민" userId="3ba4d0214a3af115" providerId="LiveId" clId="{0B8DB40D-220C-4BBF-8600-B4A5538E5D9F}" dt="2022-12-04T13:08:27.082" v="11459"/>
          <ac:graphicFrameMkLst>
            <pc:docMk/>
            <pc:sldMk cId="3584818867" sldId="799"/>
            <ac:graphicFrameMk id="6" creationId="{6500D665-4D74-FBBD-3326-11E79FE8FF99}"/>
          </ac:graphicFrameMkLst>
        </pc:graphicFrameChg>
      </pc:sldChg>
    </pc:docChg>
  </pc:docChgLst>
  <pc:docChgLst>
    <pc:chgData name="박 병민" userId="3ba4d0214a3af115" providerId="LiveId" clId="{B4E1359A-F003-4FE2-A884-53992F10766C}"/>
    <pc:docChg chg="undo custSel addSld delSld modSld">
      <pc:chgData name="박 병민" userId="3ba4d0214a3af115" providerId="LiveId" clId="{B4E1359A-F003-4FE2-A884-53992F10766C}" dt="2022-11-13T12:10:28.837" v="3678" actId="20577"/>
      <pc:docMkLst>
        <pc:docMk/>
      </pc:docMkLst>
      <pc:sldChg chg="addSp delSp modSp mod">
        <pc:chgData name="박 병민" userId="3ba4d0214a3af115" providerId="LiveId" clId="{B4E1359A-F003-4FE2-A884-53992F10766C}" dt="2022-11-13T12:06:19.200" v="3671" actId="20577"/>
        <pc:sldMkLst>
          <pc:docMk/>
          <pc:sldMk cId="654706319" sldId="258"/>
        </pc:sldMkLst>
        <pc:spChg chg="mod">
          <ac:chgData name="박 병민" userId="3ba4d0214a3af115" providerId="LiveId" clId="{B4E1359A-F003-4FE2-A884-53992F10766C}" dt="2022-11-07T10:16:07.135" v="401" actId="1076"/>
          <ac:spMkLst>
            <pc:docMk/>
            <pc:sldMk cId="654706319" sldId="258"/>
            <ac:spMk id="2" creationId="{D3C96046-D1EF-86CA-62EC-558C3FAD23B5}"/>
          </ac:spMkLst>
        </pc:spChg>
        <pc:spChg chg="mod">
          <ac:chgData name="박 병민" userId="3ba4d0214a3af115" providerId="LiveId" clId="{B4E1359A-F003-4FE2-A884-53992F10766C}" dt="2022-11-07T10:16:14.028" v="402" actId="1076"/>
          <ac:spMkLst>
            <pc:docMk/>
            <pc:sldMk cId="654706319" sldId="258"/>
            <ac:spMk id="3" creationId="{67390F87-A684-6264-5DCE-7FED25986611}"/>
          </ac:spMkLst>
        </pc:spChg>
        <pc:spChg chg="mod">
          <ac:chgData name="박 병민" userId="3ba4d0214a3af115" providerId="LiveId" clId="{B4E1359A-F003-4FE2-A884-53992F10766C}" dt="2022-11-07T12:25:53.686" v="2659" actId="1076"/>
          <ac:spMkLst>
            <pc:docMk/>
            <pc:sldMk cId="654706319" sldId="258"/>
            <ac:spMk id="6" creationId="{C7E3EFD0-FF1C-AEB2-BCD2-C09AC7F7C2F0}"/>
          </ac:spMkLst>
        </pc:spChg>
        <pc:spChg chg="mod">
          <ac:chgData name="박 병민" userId="3ba4d0214a3af115" providerId="LiveId" clId="{B4E1359A-F003-4FE2-A884-53992F10766C}" dt="2022-11-07T12:25:55.815" v="2662" actId="1038"/>
          <ac:spMkLst>
            <pc:docMk/>
            <pc:sldMk cId="654706319" sldId="258"/>
            <ac:spMk id="7" creationId="{1C6982BB-26E0-BBB1-C6C6-BD331D3A50EA}"/>
          </ac:spMkLst>
        </pc:spChg>
        <pc:spChg chg="mod">
          <ac:chgData name="박 병민" userId="3ba4d0214a3af115" providerId="LiveId" clId="{B4E1359A-F003-4FE2-A884-53992F10766C}" dt="2022-11-07T10:16:19.379" v="403" actId="1076"/>
          <ac:spMkLst>
            <pc:docMk/>
            <pc:sldMk cId="654706319" sldId="258"/>
            <ac:spMk id="21" creationId="{7EDCD528-A4FE-84AF-CCBC-3D85DD6D1761}"/>
          </ac:spMkLst>
        </pc:spChg>
        <pc:spChg chg="mod">
          <ac:chgData name="박 병민" userId="3ba4d0214a3af115" providerId="LiveId" clId="{B4E1359A-F003-4FE2-A884-53992F10766C}" dt="2022-11-07T10:15:56.806" v="399" actId="1076"/>
          <ac:spMkLst>
            <pc:docMk/>
            <pc:sldMk cId="654706319" sldId="258"/>
            <ac:spMk id="22" creationId="{DEE8F441-622F-CFF0-B9F4-19B2AE30B4ED}"/>
          </ac:spMkLst>
        </pc:spChg>
        <pc:spChg chg="mod">
          <ac:chgData name="박 병민" userId="3ba4d0214a3af115" providerId="LiveId" clId="{B4E1359A-F003-4FE2-A884-53992F10766C}" dt="2022-11-07T10:16:49.519" v="414" actId="1076"/>
          <ac:spMkLst>
            <pc:docMk/>
            <pc:sldMk cId="654706319" sldId="258"/>
            <ac:spMk id="23" creationId="{FA1DD0E5-051A-6E82-E9BA-D95BA03F2620}"/>
          </ac:spMkLst>
        </pc:spChg>
        <pc:spChg chg="mod">
          <ac:chgData name="박 병민" userId="3ba4d0214a3af115" providerId="LiveId" clId="{B4E1359A-F003-4FE2-A884-53992F10766C}" dt="2022-11-07T10:16:39.799" v="412" actId="1076"/>
          <ac:spMkLst>
            <pc:docMk/>
            <pc:sldMk cId="654706319" sldId="258"/>
            <ac:spMk id="24" creationId="{4314A5DD-124B-8D92-3285-FBED570E61BF}"/>
          </ac:spMkLst>
        </pc:spChg>
        <pc:spChg chg="del">
          <ac:chgData name="박 병민" userId="3ba4d0214a3af115" providerId="LiveId" clId="{B4E1359A-F003-4FE2-A884-53992F10766C}" dt="2022-11-07T10:15:49.376" v="396" actId="478"/>
          <ac:spMkLst>
            <pc:docMk/>
            <pc:sldMk cId="654706319" sldId="258"/>
            <ac:spMk id="25" creationId="{A5EEA244-B341-2187-D25C-6750C1AD6B2D}"/>
          </ac:spMkLst>
        </pc:spChg>
        <pc:spChg chg="del mod">
          <ac:chgData name="박 병민" userId="3ba4d0214a3af115" providerId="LiveId" clId="{B4E1359A-F003-4FE2-A884-53992F10766C}" dt="2022-11-07T10:15:49.376" v="396" actId="478"/>
          <ac:spMkLst>
            <pc:docMk/>
            <pc:sldMk cId="654706319" sldId="258"/>
            <ac:spMk id="26" creationId="{FB32FC81-FCDE-457D-0F47-B28DFB228478}"/>
          </ac:spMkLst>
        </pc:spChg>
        <pc:spChg chg="mod">
          <ac:chgData name="박 병민" userId="3ba4d0214a3af115" providerId="LiveId" clId="{B4E1359A-F003-4FE2-A884-53992F10766C}" dt="2022-11-07T10:16:33.854" v="411" actId="1037"/>
          <ac:spMkLst>
            <pc:docMk/>
            <pc:sldMk cId="654706319" sldId="258"/>
            <ac:spMk id="27" creationId="{77AF41DF-66B7-5CF6-5820-D159EA554BBE}"/>
          </ac:spMkLst>
        </pc:spChg>
        <pc:spChg chg="mod">
          <ac:chgData name="박 병민" userId="3ba4d0214a3af115" providerId="LiveId" clId="{B4E1359A-F003-4FE2-A884-53992F10766C}" dt="2022-11-07T10:16:54.782" v="415" actId="1076"/>
          <ac:spMkLst>
            <pc:docMk/>
            <pc:sldMk cId="654706319" sldId="258"/>
            <ac:spMk id="28" creationId="{43ED1093-4AA2-41B7-06A0-A5A4DE990425}"/>
          </ac:spMkLst>
        </pc:spChg>
        <pc:spChg chg="mod">
          <ac:chgData name="박 병민" userId="3ba4d0214a3af115" providerId="LiveId" clId="{B4E1359A-F003-4FE2-A884-53992F10766C}" dt="2022-11-07T10:16:44.089" v="413" actId="1076"/>
          <ac:spMkLst>
            <pc:docMk/>
            <pc:sldMk cId="654706319" sldId="258"/>
            <ac:spMk id="29" creationId="{C5F2B706-98BE-8456-B642-BDF51932B8EA}"/>
          </ac:spMkLst>
        </pc:spChg>
        <pc:spChg chg="del">
          <ac:chgData name="박 병민" userId="3ba4d0214a3af115" providerId="LiveId" clId="{B4E1359A-F003-4FE2-A884-53992F10766C}" dt="2022-11-07T10:15:49.685" v="397" actId="478"/>
          <ac:spMkLst>
            <pc:docMk/>
            <pc:sldMk cId="654706319" sldId="258"/>
            <ac:spMk id="30" creationId="{9C95C1F9-10EA-21E5-8991-A82A40EDF4C4}"/>
          </ac:spMkLst>
        </pc:spChg>
        <pc:spChg chg="del">
          <ac:chgData name="박 병민" userId="3ba4d0214a3af115" providerId="LiveId" clId="{B4E1359A-F003-4FE2-A884-53992F10766C}" dt="2022-11-07T10:15:49.376" v="396" actId="478"/>
          <ac:spMkLst>
            <pc:docMk/>
            <pc:sldMk cId="654706319" sldId="258"/>
            <ac:spMk id="33" creationId="{4329E9FC-56FB-3A3A-DD38-37F8A2B46CA6}"/>
          </ac:spMkLst>
        </pc:spChg>
        <pc:spChg chg="mod">
          <ac:chgData name="박 병민" userId="3ba4d0214a3af115" providerId="LiveId" clId="{B4E1359A-F003-4FE2-A884-53992F10766C}" dt="2022-11-07T12:26:02.670" v="2669" actId="1037"/>
          <ac:spMkLst>
            <pc:docMk/>
            <pc:sldMk cId="654706319" sldId="258"/>
            <ac:spMk id="35" creationId="{DE795406-A3DC-F397-3870-A9C2B6DB5979}"/>
          </ac:spMkLst>
        </pc:spChg>
        <pc:spChg chg="mod">
          <ac:chgData name="박 병민" userId="3ba4d0214a3af115" providerId="LiveId" clId="{B4E1359A-F003-4FE2-A884-53992F10766C}" dt="2022-11-07T12:26:09.106" v="2681" actId="1038"/>
          <ac:spMkLst>
            <pc:docMk/>
            <pc:sldMk cId="654706319" sldId="258"/>
            <ac:spMk id="37" creationId="{061B3BFB-B14D-17E1-1DA9-1331B6EB04BC}"/>
          </ac:spMkLst>
        </pc:spChg>
        <pc:spChg chg="mod">
          <ac:chgData name="박 병민" userId="3ba4d0214a3af115" providerId="LiveId" clId="{B4E1359A-F003-4FE2-A884-53992F10766C}" dt="2022-11-07T12:26:14.975" v="2687" actId="1037"/>
          <ac:spMkLst>
            <pc:docMk/>
            <pc:sldMk cId="654706319" sldId="258"/>
            <ac:spMk id="38" creationId="{D9BBBF38-2E2B-6B44-4BB0-9D2A80B1F568}"/>
          </ac:spMkLst>
        </pc:spChg>
        <pc:spChg chg="mod">
          <ac:chgData name="박 병민" userId="3ba4d0214a3af115" providerId="LiveId" clId="{B4E1359A-F003-4FE2-A884-53992F10766C}" dt="2022-11-07T12:26:19.651" v="2696" actId="1037"/>
          <ac:spMkLst>
            <pc:docMk/>
            <pc:sldMk cId="654706319" sldId="258"/>
            <ac:spMk id="39" creationId="{DF33E4E5-026D-D59C-DF13-5DA71C236D40}"/>
          </ac:spMkLst>
        </pc:spChg>
        <pc:spChg chg="del mod">
          <ac:chgData name="박 병민" userId="3ba4d0214a3af115" providerId="LiveId" clId="{B4E1359A-F003-4FE2-A884-53992F10766C}" dt="2022-11-07T10:15:50.990" v="398" actId="478"/>
          <ac:spMkLst>
            <pc:docMk/>
            <pc:sldMk cId="654706319" sldId="258"/>
            <ac:spMk id="40" creationId="{8060CD43-B861-FFB7-C650-4BBA81555840}"/>
          </ac:spMkLst>
        </pc:spChg>
        <pc:spChg chg="del mod">
          <ac:chgData name="박 병민" userId="3ba4d0214a3af115" providerId="LiveId" clId="{B4E1359A-F003-4FE2-A884-53992F10766C}" dt="2022-11-07T10:15:49.376" v="396" actId="478"/>
          <ac:spMkLst>
            <pc:docMk/>
            <pc:sldMk cId="654706319" sldId="258"/>
            <ac:spMk id="41" creationId="{FF4A1409-893D-4614-7BB9-3BEFC4EE2D50}"/>
          </ac:spMkLst>
        </pc:spChg>
        <pc:spChg chg="mod">
          <ac:chgData name="박 병민" userId="3ba4d0214a3af115" providerId="LiveId" clId="{B4E1359A-F003-4FE2-A884-53992F10766C}" dt="2022-11-07T12:26:04.426" v="2670" actId="1038"/>
          <ac:spMkLst>
            <pc:docMk/>
            <pc:sldMk cId="654706319" sldId="258"/>
            <ac:spMk id="43" creationId="{C0F82936-EDAB-65C4-542D-4A4094DA0136}"/>
          </ac:spMkLst>
        </pc:spChg>
        <pc:spChg chg="mod">
          <ac:chgData name="박 병민" userId="3ba4d0214a3af115" providerId="LiveId" clId="{B4E1359A-F003-4FE2-A884-53992F10766C}" dt="2022-11-13T12:06:17.139" v="3669" actId="20577"/>
          <ac:spMkLst>
            <pc:docMk/>
            <pc:sldMk cId="654706319" sldId="258"/>
            <ac:spMk id="45" creationId="{35417A43-059C-6B2D-275A-DF5579DCFFA0}"/>
          </ac:spMkLst>
        </pc:spChg>
        <pc:spChg chg="mod">
          <ac:chgData name="박 병민" userId="3ba4d0214a3af115" providerId="LiveId" clId="{B4E1359A-F003-4FE2-A884-53992F10766C}" dt="2022-11-13T12:06:19.200" v="3671" actId="20577"/>
          <ac:spMkLst>
            <pc:docMk/>
            <pc:sldMk cId="654706319" sldId="258"/>
            <ac:spMk id="46" creationId="{7F236EA2-119F-6568-2A9C-F48902311080}"/>
          </ac:spMkLst>
        </pc:spChg>
        <pc:spChg chg="del">
          <ac:chgData name="박 병민" userId="3ba4d0214a3af115" providerId="LiveId" clId="{B4E1359A-F003-4FE2-A884-53992F10766C}" dt="2022-11-07T10:15:49.376" v="396" actId="478"/>
          <ac:spMkLst>
            <pc:docMk/>
            <pc:sldMk cId="654706319" sldId="258"/>
            <ac:spMk id="47" creationId="{3F292C0E-4D94-166D-64E6-2A20F94F2168}"/>
          </ac:spMkLst>
        </pc:spChg>
        <pc:spChg chg="del mod">
          <ac:chgData name="박 병민" userId="3ba4d0214a3af115" providerId="LiveId" clId="{B4E1359A-F003-4FE2-A884-53992F10766C}" dt="2022-11-07T10:15:49.376" v="396" actId="478"/>
          <ac:spMkLst>
            <pc:docMk/>
            <pc:sldMk cId="654706319" sldId="258"/>
            <ac:spMk id="48" creationId="{07C83F38-B796-CDC3-45E5-2480AFBA9A9F}"/>
          </ac:spMkLst>
        </pc:spChg>
        <pc:spChg chg="mod">
          <ac:chgData name="박 병민" userId="3ba4d0214a3af115" providerId="LiveId" clId="{B4E1359A-F003-4FE2-A884-53992F10766C}" dt="2022-11-07T12:26:08.021" v="2679" actId="1038"/>
          <ac:spMkLst>
            <pc:docMk/>
            <pc:sldMk cId="654706319" sldId="258"/>
            <ac:spMk id="50" creationId="{FAE9DB2C-E27A-60B4-BBCB-29A728615DA2}"/>
          </ac:spMkLst>
        </pc:spChg>
        <pc:graphicFrameChg chg="add del mod">
          <ac:chgData name="박 병민" userId="3ba4d0214a3af115" providerId="LiveId" clId="{B4E1359A-F003-4FE2-A884-53992F10766C}" dt="2022-11-07T10:14:26.525" v="276"/>
          <ac:graphicFrameMkLst>
            <pc:docMk/>
            <pc:sldMk cId="654706319" sldId="258"/>
            <ac:graphicFrameMk id="11" creationId="{DC65A89E-91B2-6305-DA24-7AF36EA70CCD}"/>
          </ac:graphicFrameMkLst>
        </pc:graphicFrameChg>
        <pc:picChg chg="mod">
          <ac:chgData name="박 병민" userId="3ba4d0214a3af115" providerId="LiveId" clId="{B4E1359A-F003-4FE2-A884-53992F10766C}" dt="2022-11-07T10:11:18.250" v="178" actId="1076"/>
          <ac:picMkLst>
            <pc:docMk/>
            <pc:sldMk cId="654706319" sldId="258"/>
            <ac:picMk id="3074" creationId="{75272102-F49D-6F61-822A-6AC134E3EB1A}"/>
          </ac:picMkLst>
        </pc:picChg>
      </pc:sldChg>
      <pc:sldChg chg="addSp delSp modSp mod">
        <pc:chgData name="박 병민" userId="3ba4d0214a3af115" providerId="LiveId" clId="{B4E1359A-F003-4FE2-A884-53992F10766C}" dt="2022-11-07T12:26:38.840" v="2704" actId="1076"/>
        <pc:sldMkLst>
          <pc:docMk/>
          <pc:sldMk cId="3902979958" sldId="264"/>
        </pc:sldMkLst>
        <pc:spChg chg="add del mod topLvl">
          <ac:chgData name="박 병민" userId="3ba4d0214a3af115" providerId="LiveId" clId="{B4E1359A-F003-4FE2-A884-53992F10766C}" dt="2022-11-07T12:25:28.624" v="2655" actId="948"/>
          <ac:spMkLst>
            <pc:docMk/>
            <pc:sldMk cId="3902979958" sldId="264"/>
            <ac:spMk id="2" creationId="{C49DB8A1-F04E-A7E2-031C-D409FF14FB1D}"/>
          </ac:spMkLst>
        </pc:spChg>
        <pc:spChg chg="mod">
          <ac:chgData name="박 병민" userId="3ba4d0214a3af115" providerId="LiveId" clId="{B4E1359A-F003-4FE2-A884-53992F10766C}" dt="2022-11-07T12:26:38.840" v="2704" actId="1076"/>
          <ac:spMkLst>
            <pc:docMk/>
            <pc:sldMk cId="3902979958" sldId="264"/>
            <ac:spMk id="5" creationId="{6048BE7B-9A60-24C4-D1E3-5EF21FEB2F34}"/>
          </ac:spMkLst>
        </pc:spChg>
        <pc:spChg chg="add del mod">
          <ac:chgData name="박 병민" userId="3ba4d0214a3af115" providerId="LiveId" clId="{B4E1359A-F003-4FE2-A884-53992F10766C}" dt="2022-11-07T11:35:20.925" v="1721" actId="478"/>
          <ac:spMkLst>
            <pc:docMk/>
            <pc:sldMk cId="3902979958" sldId="264"/>
            <ac:spMk id="6" creationId="{A5F6F144-F3FE-E62E-AC0D-53BD2512D497}"/>
          </ac:spMkLst>
        </pc:spChg>
        <pc:spChg chg="mod">
          <ac:chgData name="박 병민" userId="3ba4d0214a3af115" providerId="LiveId" clId="{B4E1359A-F003-4FE2-A884-53992F10766C}" dt="2022-11-07T10:34:35.622" v="888" actId="6549"/>
          <ac:spMkLst>
            <pc:docMk/>
            <pc:sldMk cId="3902979958" sldId="264"/>
            <ac:spMk id="7" creationId="{27D6791C-DDCC-2FBA-4F33-48C1CF71234C}"/>
          </ac:spMkLst>
        </pc:spChg>
        <pc:spChg chg="mod">
          <ac:chgData name="박 병민" userId="3ba4d0214a3af115" providerId="LiveId" clId="{B4E1359A-F003-4FE2-A884-53992F10766C}" dt="2022-11-07T10:31:01.053" v="868" actId="20577"/>
          <ac:spMkLst>
            <pc:docMk/>
            <pc:sldMk cId="3902979958" sldId="264"/>
            <ac:spMk id="8" creationId="{A43E0B7C-61D0-6C57-4492-0CBF794D070F}"/>
          </ac:spMkLst>
        </pc:spChg>
        <pc:spChg chg="mod">
          <ac:chgData name="박 병민" userId="3ba4d0214a3af115" providerId="LiveId" clId="{B4E1359A-F003-4FE2-A884-53992F10766C}" dt="2022-11-07T10:30:37.232" v="867" actId="20577"/>
          <ac:spMkLst>
            <pc:docMk/>
            <pc:sldMk cId="3902979958" sldId="264"/>
            <ac:spMk id="11" creationId="{44576D53-F0F8-6F65-7A97-5DB518162B05}"/>
          </ac:spMkLst>
        </pc:spChg>
        <pc:spChg chg="add mod">
          <ac:chgData name="박 병민" userId="3ba4d0214a3af115" providerId="LiveId" clId="{B4E1359A-F003-4FE2-A884-53992F10766C}" dt="2022-11-07T12:08:12.190" v="2176" actId="1076"/>
          <ac:spMkLst>
            <pc:docMk/>
            <pc:sldMk cId="3902979958" sldId="264"/>
            <ac:spMk id="12" creationId="{D88B34BA-5B7B-9D0E-8A38-1795F45F93FC}"/>
          </ac:spMkLst>
        </pc:spChg>
        <pc:spChg chg="add del">
          <ac:chgData name="박 병민" userId="3ba4d0214a3af115" providerId="LiveId" clId="{B4E1359A-F003-4FE2-A884-53992F10766C}" dt="2022-11-07T10:34:34.797" v="886" actId="478"/>
          <ac:spMkLst>
            <pc:docMk/>
            <pc:sldMk cId="3902979958" sldId="264"/>
            <ac:spMk id="20" creationId="{1A67730C-41A0-7567-5E66-38F6FCA0D6D8}"/>
          </ac:spMkLst>
        </pc:spChg>
        <pc:spChg chg="del">
          <ac:chgData name="박 병민" userId="3ba4d0214a3af115" providerId="LiveId" clId="{B4E1359A-F003-4FE2-A884-53992F10766C}" dt="2022-11-07T10:34:35.311" v="887" actId="478"/>
          <ac:spMkLst>
            <pc:docMk/>
            <pc:sldMk cId="3902979958" sldId="264"/>
            <ac:spMk id="21" creationId="{4769DA2E-B976-DCF9-02AB-44563718B75B}"/>
          </ac:spMkLst>
        </pc:spChg>
        <pc:spChg chg="del topLvl">
          <ac:chgData name="박 병민" userId="3ba4d0214a3af115" providerId="LiveId" clId="{B4E1359A-F003-4FE2-A884-53992F10766C}" dt="2022-11-07T11:35:23.807" v="1724" actId="478"/>
          <ac:spMkLst>
            <pc:docMk/>
            <pc:sldMk cId="3902979958" sldId="264"/>
            <ac:spMk id="22" creationId="{2C045041-BF84-1EC8-61CF-BDC88534D32E}"/>
          </ac:spMkLst>
        </pc:spChg>
        <pc:spChg chg="add mod">
          <ac:chgData name="박 병민" userId="3ba4d0214a3af115" providerId="LiveId" clId="{B4E1359A-F003-4FE2-A884-53992F10766C}" dt="2022-11-07T12:08:12.190" v="2176" actId="1076"/>
          <ac:spMkLst>
            <pc:docMk/>
            <pc:sldMk cId="3902979958" sldId="264"/>
            <ac:spMk id="31" creationId="{A820F1CC-D0AB-F98D-C4F2-7CA7F07D0DCF}"/>
          </ac:spMkLst>
        </pc:spChg>
        <pc:spChg chg="add mod">
          <ac:chgData name="박 병민" userId="3ba4d0214a3af115" providerId="LiveId" clId="{B4E1359A-F003-4FE2-A884-53992F10766C}" dt="2022-11-07T12:08:12.190" v="2176" actId="1076"/>
          <ac:spMkLst>
            <pc:docMk/>
            <pc:sldMk cId="3902979958" sldId="264"/>
            <ac:spMk id="33" creationId="{B2E58AE0-A563-FE44-5A8B-4D240C8C7558}"/>
          </ac:spMkLst>
        </pc:spChg>
        <pc:spChg chg="add del mod">
          <ac:chgData name="박 병민" userId="3ba4d0214a3af115" providerId="LiveId" clId="{B4E1359A-F003-4FE2-A884-53992F10766C}" dt="2022-11-07T12:08:07.453" v="2175" actId="478"/>
          <ac:spMkLst>
            <pc:docMk/>
            <pc:sldMk cId="3902979958" sldId="264"/>
            <ac:spMk id="34" creationId="{EDCB552E-3058-AFD6-93D7-2CB79E41FB31}"/>
          </ac:spMkLst>
        </pc:spChg>
        <pc:spChg chg="add del mod">
          <ac:chgData name="박 병민" userId="3ba4d0214a3af115" providerId="LiveId" clId="{B4E1359A-F003-4FE2-A884-53992F10766C}" dt="2022-11-07T12:08:06.791" v="2174" actId="478"/>
          <ac:spMkLst>
            <pc:docMk/>
            <pc:sldMk cId="3902979958" sldId="264"/>
            <ac:spMk id="35" creationId="{D2423C95-2B71-2A50-48D8-E52CDD4F727E}"/>
          </ac:spMkLst>
        </pc:spChg>
        <pc:grpChg chg="add del">
          <ac:chgData name="박 병민" userId="3ba4d0214a3af115" providerId="LiveId" clId="{B4E1359A-F003-4FE2-A884-53992F10766C}" dt="2022-11-07T11:35:23.807" v="1724" actId="478"/>
          <ac:grpSpMkLst>
            <pc:docMk/>
            <pc:sldMk cId="3902979958" sldId="264"/>
            <ac:grpSpMk id="25" creationId="{84D59AA6-4B2D-6085-C289-EA8D7F48265D}"/>
          </ac:grpSpMkLst>
        </pc:grpChg>
        <pc:grpChg chg="del">
          <ac:chgData name="박 병민" userId="3ba4d0214a3af115" providerId="LiveId" clId="{B4E1359A-F003-4FE2-A884-53992F10766C}" dt="2022-11-07T10:34:36.469" v="889" actId="478"/>
          <ac:grpSpMkLst>
            <pc:docMk/>
            <pc:sldMk cId="3902979958" sldId="264"/>
            <ac:grpSpMk id="26" creationId="{D2082CA8-BF73-D348-DA6A-88AA67ABBB85}"/>
          </ac:grpSpMkLst>
        </pc:grpChg>
        <pc:graphicFrameChg chg="add del mod modGraphic">
          <ac:chgData name="박 병민" userId="3ba4d0214a3af115" providerId="LiveId" clId="{B4E1359A-F003-4FE2-A884-53992F10766C}" dt="2022-11-07T11:53:01.293" v="2068" actId="478"/>
          <ac:graphicFrameMkLst>
            <pc:docMk/>
            <pc:sldMk cId="3902979958" sldId="264"/>
            <ac:graphicFrameMk id="14" creationId="{A852C7CD-4CE0-CABA-8EFA-CFFDFEDC2509}"/>
          </ac:graphicFrameMkLst>
        </pc:graphicFrameChg>
        <pc:cxnChg chg="add del mod">
          <ac:chgData name="박 병민" userId="3ba4d0214a3af115" providerId="LiveId" clId="{B4E1359A-F003-4FE2-A884-53992F10766C}" dt="2022-11-07T12:06:02.456" v="2118" actId="478"/>
          <ac:cxnSpMkLst>
            <pc:docMk/>
            <pc:sldMk cId="3902979958" sldId="264"/>
            <ac:cxnSpMk id="16" creationId="{EA148B3B-310E-5C59-CC0F-1B2A8C6B2898}"/>
          </ac:cxnSpMkLst>
        </pc:cxnChg>
        <pc:cxnChg chg="add del mod">
          <ac:chgData name="박 병민" userId="3ba4d0214a3af115" providerId="LiveId" clId="{B4E1359A-F003-4FE2-A884-53992F10766C}" dt="2022-11-07T12:06:44.468" v="2143" actId="478"/>
          <ac:cxnSpMkLst>
            <pc:docMk/>
            <pc:sldMk cId="3902979958" sldId="264"/>
            <ac:cxnSpMk id="19" creationId="{657C9AF2-E00E-F97D-A987-6344EF34C851}"/>
          </ac:cxnSpMkLst>
        </pc:cxnChg>
      </pc:sldChg>
      <pc:sldChg chg="add del">
        <pc:chgData name="박 병민" userId="3ba4d0214a3af115" providerId="LiveId" clId="{B4E1359A-F003-4FE2-A884-53992F10766C}" dt="2022-11-07T12:08:51.269" v="2199" actId="47"/>
        <pc:sldMkLst>
          <pc:docMk/>
          <pc:sldMk cId="3354683720" sldId="265"/>
        </pc:sldMkLst>
      </pc:sldChg>
      <pc:sldChg chg="add del">
        <pc:chgData name="박 병민" userId="3ba4d0214a3af115" providerId="LiveId" clId="{B4E1359A-F003-4FE2-A884-53992F10766C}" dt="2022-11-07T12:08:51.269" v="2199" actId="47"/>
        <pc:sldMkLst>
          <pc:docMk/>
          <pc:sldMk cId="2584859754" sldId="266"/>
        </pc:sldMkLst>
      </pc:sldChg>
      <pc:sldChg chg="add del">
        <pc:chgData name="박 병민" userId="3ba4d0214a3af115" providerId="LiveId" clId="{B4E1359A-F003-4FE2-A884-53992F10766C}" dt="2022-11-07T12:08:51.269" v="2199" actId="47"/>
        <pc:sldMkLst>
          <pc:docMk/>
          <pc:sldMk cId="3091711538" sldId="267"/>
        </pc:sldMkLst>
      </pc:sldChg>
      <pc:sldChg chg="add del">
        <pc:chgData name="박 병민" userId="3ba4d0214a3af115" providerId="LiveId" clId="{B4E1359A-F003-4FE2-A884-53992F10766C}" dt="2022-11-07T12:08:51.269" v="2199" actId="47"/>
        <pc:sldMkLst>
          <pc:docMk/>
          <pc:sldMk cId="374048606" sldId="268"/>
        </pc:sldMkLst>
      </pc:sldChg>
      <pc:sldChg chg="add del">
        <pc:chgData name="박 병민" userId="3ba4d0214a3af115" providerId="LiveId" clId="{B4E1359A-F003-4FE2-A884-53992F10766C}" dt="2022-11-07T12:08:48.438" v="2198" actId="47"/>
        <pc:sldMkLst>
          <pc:docMk/>
          <pc:sldMk cId="509847184" sldId="269"/>
        </pc:sldMkLst>
      </pc:sldChg>
      <pc:sldChg chg="add del">
        <pc:chgData name="박 병민" userId="3ba4d0214a3af115" providerId="LiveId" clId="{B4E1359A-F003-4FE2-A884-53992F10766C}" dt="2022-11-07T12:08:51.269" v="2199" actId="47"/>
        <pc:sldMkLst>
          <pc:docMk/>
          <pc:sldMk cId="1282085943" sldId="270"/>
        </pc:sldMkLst>
      </pc:sldChg>
      <pc:sldChg chg="add del">
        <pc:chgData name="박 병민" userId="3ba4d0214a3af115" providerId="LiveId" clId="{B4E1359A-F003-4FE2-A884-53992F10766C}" dt="2022-11-07T12:08:51.269" v="2199" actId="47"/>
        <pc:sldMkLst>
          <pc:docMk/>
          <pc:sldMk cId="3352963042" sldId="271"/>
        </pc:sldMkLst>
      </pc:sldChg>
      <pc:sldChg chg="modSp mod">
        <pc:chgData name="박 병민" userId="3ba4d0214a3af115" providerId="LiveId" clId="{B4E1359A-F003-4FE2-A884-53992F10766C}" dt="2022-11-13T12:06:23.286" v="3675" actId="20577"/>
        <pc:sldMkLst>
          <pc:docMk/>
          <pc:sldMk cId="28298386" sldId="776"/>
        </pc:sldMkLst>
        <pc:spChg chg="mod">
          <ac:chgData name="박 병민" userId="3ba4d0214a3af115" providerId="LiveId" clId="{B4E1359A-F003-4FE2-A884-53992F10766C}" dt="2022-11-07T10:10:42.189" v="173"/>
          <ac:spMkLst>
            <pc:docMk/>
            <pc:sldMk cId="28298386" sldId="776"/>
            <ac:spMk id="18" creationId="{A9C6EAE6-5CAD-801F-9861-9FEE65C8BE6C}"/>
          </ac:spMkLst>
        </pc:spChg>
        <pc:spChg chg="mod">
          <ac:chgData name="박 병민" userId="3ba4d0214a3af115" providerId="LiveId" clId="{B4E1359A-F003-4FE2-A884-53992F10766C}" dt="2022-11-13T12:06:23.286" v="3675" actId="20577"/>
          <ac:spMkLst>
            <pc:docMk/>
            <pc:sldMk cId="28298386" sldId="776"/>
            <ac:spMk id="24" creationId="{C5570689-22D9-3F0A-4D90-52A926541D90}"/>
          </ac:spMkLst>
        </pc:spChg>
      </pc:sldChg>
      <pc:sldChg chg="addSp delSp modSp mod">
        <pc:chgData name="박 병민" userId="3ba4d0214a3af115" providerId="LiveId" clId="{B4E1359A-F003-4FE2-A884-53992F10766C}" dt="2022-11-07T12:26:28.055" v="2700" actId="1076"/>
        <pc:sldMkLst>
          <pc:docMk/>
          <pc:sldMk cId="3941409774" sldId="777"/>
        </pc:sldMkLst>
        <pc:spChg chg="add del mod">
          <ac:chgData name="박 병민" userId="3ba4d0214a3af115" providerId="LiveId" clId="{B4E1359A-F003-4FE2-A884-53992F10766C}" dt="2022-11-07T10:25:22.154" v="480" actId="478"/>
          <ac:spMkLst>
            <pc:docMk/>
            <pc:sldMk cId="3941409774" sldId="777"/>
            <ac:spMk id="3" creationId="{D2B817B3-CF7D-550F-B231-DFAF1BB46549}"/>
          </ac:spMkLst>
        </pc:spChg>
        <pc:spChg chg="mod topLvl">
          <ac:chgData name="박 병민" userId="3ba4d0214a3af115" providerId="LiveId" clId="{B4E1359A-F003-4FE2-A884-53992F10766C}" dt="2022-11-07T11:14:06.192" v="1351" actId="1076"/>
          <ac:spMkLst>
            <pc:docMk/>
            <pc:sldMk cId="3941409774" sldId="777"/>
            <ac:spMk id="5" creationId="{AA7DD440-80A4-5D82-7F0C-87B24A1F7323}"/>
          </ac:spMkLst>
        </pc:spChg>
        <pc:spChg chg="mod topLvl">
          <ac:chgData name="박 병민" userId="3ba4d0214a3af115" providerId="LiveId" clId="{B4E1359A-F003-4FE2-A884-53992F10766C}" dt="2022-11-07T11:13:37.609" v="1348" actId="1076"/>
          <ac:spMkLst>
            <pc:docMk/>
            <pc:sldMk cId="3941409774" sldId="777"/>
            <ac:spMk id="6" creationId="{5887DC6C-0023-5027-D731-F5625B3CC339}"/>
          </ac:spMkLst>
        </pc:spChg>
        <pc:spChg chg="add mod">
          <ac:chgData name="박 병민" userId="3ba4d0214a3af115" providerId="LiveId" clId="{B4E1359A-F003-4FE2-A884-53992F10766C}" dt="2022-11-07T11:14:06.192" v="1351" actId="1076"/>
          <ac:spMkLst>
            <pc:docMk/>
            <pc:sldMk cId="3941409774" sldId="777"/>
            <ac:spMk id="8" creationId="{770C1053-4D18-ABDD-BD5F-A3743648AFE6}"/>
          </ac:spMkLst>
        </pc:spChg>
        <pc:spChg chg="add mod">
          <ac:chgData name="박 병민" userId="3ba4d0214a3af115" providerId="LiveId" clId="{B4E1359A-F003-4FE2-A884-53992F10766C}" dt="2022-11-07T11:40:08.463" v="1867" actId="403"/>
          <ac:spMkLst>
            <pc:docMk/>
            <pc:sldMk cId="3941409774" sldId="777"/>
            <ac:spMk id="10" creationId="{2AF6C45E-48CC-3B35-643C-981FA79A92B8}"/>
          </ac:spMkLst>
        </pc:spChg>
        <pc:spChg chg="add mod ord">
          <ac:chgData name="박 병민" userId="3ba4d0214a3af115" providerId="LiveId" clId="{B4E1359A-F003-4FE2-A884-53992F10766C}" dt="2022-11-07T11:16:11.372" v="1385" actId="166"/>
          <ac:spMkLst>
            <pc:docMk/>
            <pc:sldMk cId="3941409774" sldId="777"/>
            <ac:spMk id="11" creationId="{C417046D-AD9A-9BCB-0BF3-90C3333890E1}"/>
          </ac:spMkLst>
        </pc:spChg>
        <pc:spChg chg="mod">
          <ac:chgData name="박 병민" userId="3ba4d0214a3af115" providerId="LiveId" clId="{B4E1359A-F003-4FE2-A884-53992F10766C}" dt="2022-11-07T12:26:28.055" v="2700" actId="1076"/>
          <ac:spMkLst>
            <pc:docMk/>
            <pc:sldMk cId="3941409774" sldId="777"/>
            <ac:spMk id="15" creationId="{EC6D11E1-35CC-707E-2EE2-26BDB6C4349D}"/>
          </ac:spMkLst>
        </pc:spChg>
        <pc:spChg chg="add del mod">
          <ac:chgData name="박 병민" userId="3ba4d0214a3af115" providerId="LiveId" clId="{B4E1359A-F003-4FE2-A884-53992F10766C}" dt="2022-11-07T11:14:00.618" v="1350"/>
          <ac:spMkLst>
            <pc:docMk/>
            <pc:sldMk cId="3941409774" sldId="777"/>
            <ac:spMk id="21" creationId="{1EF6ED0D-F486-33D2-3D41-6661CAB61C39}"/>
          </ac:spMkLst>
        </pc:spChg>
        <pc:spChg chg="mod">
          <ac:chgData name="박 병민" userId="3ba4d0214a3af115" providerId="LiveId" clId="{B4E1359A-F003-4FE2-A884-53992F10766C}" dt="2022-11-07T11:13:59.102" v="1349"/>
          <ac:spMkLst>
            <pc:docMk/>
            <pc:sldMk cId="3941409774" sldId="777"/>
            <ac:spMk id="23" creationId="{EEB9DFCB-8EA1-A7AE-D56B-D07BCFB9C2FE}"/>
          </ac:spMkLst>
        </pc:spChg>
        <pc:spChg chg="mod">
          <ac:chgData name="박 병민" userId="3ba4d0214a3af115" providerId="LiveId" clId="{B4E1359A-F003-4FE2-A884-53992F10766C}" dt="2022-11-07T11:13:59.102" v="1349"/>
          <ac:spMkLst>
            <pc:docMk/>
            <pc:sldMk cId="3941409774" sldId="777"/>
            <ac:spMk id="24" creationId="{837116F6-62A8-7A91-BD0E-289FA9AFB7B3}"/>
          </ac:spMkLst>
        </pc:spChg>
        <pc:spChg chg="mod">
          <ac:chgData name="박 병민" userId="3ba4d0214a3af115" providerId="LiveId" clId="{B4E1359A-F003-4FE2-A884-53992F10766C}" dt="2022-11-07T11:13:59.102" v="1349"/>
          <ac:spMkLst>
            <pc:docMk/>
            <pc:sldMk cId="3941409774" sldId="777"/>
            <ac:spMk id="26" creationId="{09110152-F60E-EC2D-9165-56B2CABB02F9}"/>
          </ac:spMkLst>
        </pc:spChg>
        <pc:spChg chg="mod">
          <ac:chgData name="박 병민" userId="3ba4d0214a3af115" providerId="LiveId" clId="{B4E1359A-F003-4FE2-A884-53992F10766C}" dt="2022-11-07T11:13:59.102" v="1349"/>
          <ac:spMkLst>
            <pc:docMk/>
            <pc:sldMk cId="3941409774" sldId="777"/>
            <ac:spMk id="27" creationId="{241F0CCD-E1E1-386D-8851-AEA32D0C454C}"/>
          </ac:spMkLst>
        </pc:spChg>
        <pc:spChg chg="add mod">
          <ac:chgData name="박 병민" userId="3ba4d0214a3af115" providerId="LiveId" clId="{B4E1359A-F003-4FE2-A884-53992F10766C}" dt="2022-11-07T11:40:31.821" v="1876" actId="1076"/>
          <ac:spMkLst>
            <pc:docMk/>
            <pc:sldMk cId="3941409774" sldId="777"/>
            <ac:spMk id="30" creationId="{7859F991-B7E2-ACE8-22FA-D8961B874544}"/>
          </ac:spMkLst>
        </pc:spChg>
        <pc:spChg chg="mod">
          <ac:chgData name="박 병민" userId="3ba4d0214a3af115" providerId="LiveId" clId="{B4E1359A-F003-4FE2-A884-53992F10766C}" dt="2022-11-07T11:14:06.678" v="1352"/>
          <ac:spMkLst>
            <pc:docMk/>
            <pc:sldMk cId="3941409774" sldId="777"/>
            <ac:spMk id="32" creationId="{E87C4104-0CBC-7F2E-75D7-ADFD3E91B14B}"/>
          </ac:spMkLst>
        </pc:spChg>
        <pc:spChg chg="mod">
          <ac:chgData name="박 병민" userId="3ba4d0214a3af115" providerId="LiveId" clId="{B4E1359A-F003-4FE2-A884-53992F10766C}" dt="2022-11-07T11:40:19.412" v="1871" actId="1076"/>
          <ac:spMkLst>
            <pc:docMk/>
            <pc:sldMk cId="3941409774" sldId="777"/>
            <ac:spMk id="33" creationId="{9D044DB8-18EA-9005-B9A5-D059D61525DD}"/>
          </ac:spMkLst>
        </pc:spChg>
        <pc:spChg chg="mod">
          <ac:chgData name="박 병민" userId="3ba4d0214a3af115" providerId="LiveId" clId="{B4E1359A-F003-4FE2-A884-53992F10766C}" dt="2022-11-07T11:14:06.678" v="1352"/>
          <ac:spMkLst>
            <pc:docMk/>
            <pc:sldMk cId="3941409774" sldId="777"/>
            <ac:spMk id="35" creationId="{11E68715-EFBE-10C8-E2CE-688A3A611EDA}"/>
          </ac:spMkLst>
        </pc:spChg>
        <pc:spChg chg="mod">
          <ac:chgData name="박 병민" userId="3ba4d0214a3af115" providerId="LiveId" clId="{B4E1359A-F003-4FE2-A884-53992F10766C}" dt="2022-11-07T11:40:22.753" v="1873" actId="1076"/>
          <ac:spMkLst>
            <pc:docMk/>
            <pc:sldMk cId="3941409774" sldId="777"/>
            <ac:spMk id="36" creationId="{ACBC04FD-3417-7358-BA1C-748DB5FFE5EB}"/>
          </ac:spMkLst>
        </pc:spChg>
        <pc:grpChg chg="add del mod">
          <ac:chgData name="박 병민" userId="3ba4d0214a3af115" providerId="LiveId" clId="{B4E1359A-F003-4FE2-A884-53992F10766C}" dt="2022-11-07T11:10:31.641" v="1215" actId="165"/>
          <ac:grpSpMkLst>
            <pc:docMk/>
            <pc:sldMk cId="3941409774" sldId="777"/>
            <ac:grpSpMk id="4" creationId="{367B4E46-D9F6-7754-D8A5-4A7512ACA45E}"/>
          </ac:grpSpMkLst>
        </pc:grpChg>
        <pc:grpChg chg="mod">
          <ac:chgData name="박 병민" userId="3ba4d0214a3af115" providerId="LiveId" clId="{B4E1359A-F003-4FE2-A884-53992F10766C}" dt="2022-11-07T11:11:00.855" v="1307" actId="1076"/>
          <ac:grpSpMkLst>
            <pc:docMk/>
            <pc:sldMk cId="3941409774" sldId="777"/>
            <ac:grpSpMk id="14" creationId="{C14AF3AB-16A8-048C-A1E0-0A3B119E9E03}"/>
          </ac:grpSpMkLst>
        </pc:grpChg>
        <pc:grpChg chg="add del mod">
          <ac:chgData name="박 병민" userId="3ba4d0214a3af115" providerId="LiveId" clId="{B4E1359A-F003-4FE2-A884-53992F10766C}" dt="2022-11-07T11:14:00.618" v="1350"/>
          <ac:grpSpMkLst>
            <pc:docMk/>
            <pc:sldMk cId="3941409774" sldId="777"/>
            <ac:grpSpMk id="22" creationId="{5A1EA3B1-21EC-05C4-992B-8D7C30AF4C6E}"/>
          </ac:grpSpMkLst>
        </pc:grpChg>
        <pc:grpChg chg="add del mod">
          <ac:chgData name="박 병민" userId="3ba4d0214a3af115" providerId="LiveId" clId="{B4E1359A-F003-4FE2-A884-53992F10766C}" dt="2022-11-07T11:14:00.618" v="1350"/>
          <ac:grpSpMkLst>
            <pc:docMk/>
            <pc:sldMk cId="3941409774" sldId="777"/>
            <ac:grpSpMk id="25" creationId="{CCE5ABC3-B1A4-A88E-8806-CE8F8210773B}"/>
          </ac:grpSpMkLst>
        </pc:grpChg>
        <pc:grpChg chg="add mod">
          <ac:chgData name="박 병민" userId="3ba4d0214a3af115" providerId="LiveId" clId="{B4E1359A-F003-4FE2-A884-53992F10766C}" dt="2022-11-07T11:14:06.678" v="1352"/>
          <ac:grpSpMkLst>
            <pc:docMk/>
            <pc:sldMk cId="3941409774" sldId="777"/>
            <ac:grpSpMk id="31" creationId="{7F879970-9046-B869-D5C5-9778AB87C602}"/>
          </ac:grpSpMkLst>
        </pc:grpChg>
        <pc:grpChg chg="add mod">
          <ac:chgData name="박 병민" userId="3ba4d0214a3af115" providerId="LiveId" clId="{B4E1359A-F003-4FE2-A884-53992F10766C}" dt="2022-11-07T11:14:06.678" v="1352"/>
          <ac:grpSpMkLst>
            <pc:docMk/>
            <pc:sldMk cId="3941409774" sldId="777"/>
            <ac:grpSpMk id="34" creationId="{B7984BBA-E904-1851-BD30-5C3E979EEBE0}"/>
          </ac:grpSpMkLst>
        </pc:grpChg>
        <pc:graphicFrameChg chg="del">
          <ac:chgData name="박 병민" userId="3ba4d0214a3af115" providerId="LiveId" clId="{B4E1359A-F003-4FE2-A884-53992F10766C}" dt="2022-11-07T10:19:14.753" v="465" actId="478"/>
          <ac:graphicFrameMkLst>
            <pc:docMk/>
            <pc:sldMk cId="3941409774" sldId="777"/>
            <ac:graphicFrameMk id="2" creationId="{2EE97396-A9F4-4AC6-68C5-D34157D74A8D}"/>
          </ac:graphicFrameMkLst>
        </pc:graphicFrameChg>
        <pc:cxnChg chg="add mod">
          <ac:chgData name="박 병민" userId="3ba4d0214a3af115" providerId="LiveId" clId="{B4E1359A-F003-4FE2-A884-53992F10766C}" dt="2022-11-07T11:13:36.315" v="1347" actId="1076"/>
          <ac:cxnSpMkLst>
            <pc:docMk/>
            <pc:sldMk cId="3941409774" sldId="777"/>
            <ac:cxnSpMk id="13" creationId="{92338399-85C0-AA1F-2784-8A2A73A870D5}"/>
          </ac:cxnSpMkLst>
        </pc:cxnChg>
        <pc:cxnChg chg="add del mod">
          <ac:chgData name="박 병민" userId="3ba4d0214a3af115" providerId="LiveId" clId="{B4E1359A-F003-4FE2-A884-53992F10766C}" dt="2022-11-07T11:14:00.618" v="1350"/>
          <ac:cxnSpMkLst>
            <pc:docMk/>
            <pc:sldMk cId="3941409774" sldId="777"/>
            <ac:cxnSpMk id="28" creationId="{CEE34B70-9E0F-967B-E25B-9C3D07C31216}"/>
          </ac:cxnSpMkLst>
        </pc:cxnChg>
        <pc:cxnChg chg="add del mod">
          <ac:chgData name="박 병민" userId="3ba4d0214a3af115" providerId="LiveId" clId="{B4E1359A-F003-4FE2-A884-53992F10766C}" dt="2022-11-07T11:14:00.618" v="1350"/>
          <ac:cxnSpMkLst>
            <pc:docMk/>
            <pc:sldMk cId="3941409774" sldId="777"/>
            <ac:cxnSpMk id="29" creationId="{33F996D1-D02A-E22C-EECD-755BC745B998}"/>
          </ac:cxnSpMkLst>
        </pc:cxnChg>
        <pc:cxnChg chg="add mod">
          <ac:chgData name="박 병민" userId="3ba4d0214a3af115" providerId="LiveId" clId="{B4E1359A-F003-4FE2-A884-53992F10766C}" dt="2022-11-07T11:14:06.678" v="1352"/>
          <ac:cxnSpMkLst>
            <pc:docMk/>
            <pc:sldMk cId="3941409774" sldId="777"/>
            <ac:cxnSpMk id="37" creationId="{597B9DBE-F327-2DAB-C5DA-B93FF8C6E068}"/>
          </ac:cxnSpMkLst>
        </pc:cxnChg>
        <pc:cxnChg chg="add mod">
          <ac:chgData name="박 병민" userId="3ba4d0214a3af115" providerId="LiveId" clId="{B4E1359A-F003-4FE2-A884-53992F10766C}" dt="2022-11-07T11:40:34.582" v="1877" actId="14100"/>
          <ac:cxnSpMkLst>
            <pc:docMk/>
            <pc:sldMk cId="3941409774" sldId="777"/>
            <ac:cxnSpMk id="38" creationId="{3AE09E8A-DE9A-4568-AD8D-700B205A19A2}"/>
          </ac:cxnSpMkLst>
        </pc:cxnChg>
      </pc:sldChg>
      <pc:sldChg chg="addSp delSp modSp add mod">
        <pc:chgData name="박 병민" userId="3ba4d0214a3af115" providerId="LiveId" clId="{B4E1359A-F003-4FE2-A884-53992F10766C}" dt="2022-11-07T12:26:33.017" v="2702" actId="1076"/>
        <pc:sldMkLst>
          <pc:docMk/>
          <pc:sldMk cId="2500783550" sldId="778"/>
        </pc:sldMkLst>
        <pc:spChg chg="add mod">
          <ac:chgData name="박 병민" userId="3ba4d0214a3af115" providerId="LiveId" clId="{B4E1359A-F003-4FE2-A884-53992F10766C}" dt="2022-11-07T11:25:41.069" v="1575" actId="1076"/>
          <ac:spMkLst>
            <pc:docMk/>
            <pc:sldMk cId="2500783550" sldId="778"/>
            <ac:spMk id="2" creationId="{8D18CEA7-812E-5C09-E321-CFA36EBDB884}"/>
          </ac:spMkLst>
        </pc:spChg>
        <pc:spChg chg="add del mod">
          <ac:chgData name="박 병민" userId="3ba4d0214a3af115" providerId="LiveId" clId="{B4E1359A-F003-4FE2-A884-53992F10766C}" dt="2022-11-07T11:19:47.522" v="1388" actId="478"/>
          <ac:spMkLst>
            <pc:docMk/>
            <pc:sldMk cId="2500783550" sldId="778"/>
            <ac:spMk id="3" creationId="{2F476DDE-2338-36C9-1A06-245A6292215B}"/>
          </ac:spMkLst>
        </pc:spChg>
        <pc:spChg chg="mod topLvl">
          <ac:chgData name="박 병민" userId="3ba4d0214a3af115" providerId="LiveId" clId="{B4E1359A-F003-4FE2-A884-53992F10766C}" dt="2022-11-07T11:27:34.800" v="1605" actId="20577"/>
          <ac:spMkLst>
            <pc:docMk/>
            <pc:sldMk cId="2500783550" sldId="778"/>
            <ac:spMk id="5" creationId="{AA7DD440-80A4-5D82-7F0C-87B24A1F7323}"/>
          </ac:spMkLst>
        </pc:spChg>
        <pc:spChg chg="del mod topLvl">
          <ac:chgData name="박 병민" userId="3ba4d0214a3af115" providerId="LiveId" clId="{B4E1359A-F003-4FE2-A884-53992F10766C}" dt="2022-11-07T10:29:36.687" v="851" actId="478"/>
          <ac:spMkLst>
            <pc:docMk/>
            <pc:sldMk cId="2500783550" sldId="778"/>
            <ac:spMk id="6" creationId="{5887DC6C-0023-5027-D731-F5625B3CC339}"/>
          </ac:spMkLst>
        </pc:spChg>
        <pc:spChg chg="add del">
          <ac:chgData name="박 병민" userId="3ba4d0214a3af115" providerId="LiveId" clId="{B4E1359A-F003-4FE2-A884-53992F10766C}" dt="2022-11-07T11:25:28.207" v="1571" actId="22"/>
          <ac:spMkLst>
            <pc:docMk/>
            <pc:sldMk cId="2500783550" sldId="778"/>
            <ac:spMk id="8" creationId="{C5489D2E-7AA8-16B4-EF4F-D7D4106843CB}"/>
          </ac:spMkLst>
        </pc:spChg>
        <pc:spChg chg="add mod">
          <ac:chgData name="박 병민" userId="3ba4d0214a3af115" providerId="LiveId" clId="{B4E1359A-F003-4FE2-A884-53992F10766C}" dt="2022-11-07T11:40:52.031" v="1881" actId="14100"/>
          <ac:spMkLst>
            <pc:docMk/>
            <pc:sldMk cId="2500783550" sldId="778"/>
            <ac:spMk id="10" creationId="{31FBA109-2D27-A38D-BD8F-319B9641181D}"/>
          </ac:spMkLst>
        </pc:spChg>
        <pc:spChg chg="add mod">
          <ac:chgData name="박 병민" userId="3ba4d0214a3af115" providerId="LiveId" clId="{B4E1359A-F003-4FE2-A884-53992F10766C}" dt="2022-11-07T11:26:33.152" v="1586" actId="1076"/>
          <ac:spMkLst>
            <pc:docMk/>
            <pc:sldMk cId="2500783550" sldId="778"/>
            <ac:spMk id="11" creationId="{EF1582EF-FE92-5A0B-D1F7-3315F493C6F2}"/>
          </ac:spMkLst>
        </pc:spChg>
        <pc:spChg chg="add mod">
          <ac:chgData name="박 병민" userId="3ba4d0214a3af115" providerId="LiveId" clId="{B4E1359A-F003-4FE2-A884-53992F10766C}" dt="2022-11-07T11:40:52.031" v="1881" actId="14100"/>
          <ac:spMkLst>
            <pc:docMk/>
            <pc:sldMk cId="2500783550" sldId="778"/>
            <ac:spMk id="12" creationId="{9BC5C533-F500-F5DD-97F0-AF7BDFCE592F}"/>
          </ac:spMkLst>
        </pc:spChg>
        <pc:spChg chg="mod">
          <ac:chgData name="박 병민" userId="3ba4d0214a3af115" providerId="LiveId" clId="{B4E1359A-F003-4FE2-A884-53992F10766C}" dt="2022-11-07T12:26:33.017" v="2702" actId="1076"/>
          <ac:spMkLst>
            <pc:docMk/>
            <pc:sldMk cId="2500783550" sldId="778"/>
            <ac:spMk id="15" creationId="{EC6D11E1-35CC-707E-2EE2-26BDB6C4349D}"/>
          </ac:spMkLst>
        </pc:spChg>
        <pc:spChg chg="mod">
          <ac:chgData name="박 병민" userId="3ba4d0214a3af115" providerId="LiveId" clId="{B4E1359A-F003-4FE2-A884-53992F10766C}" dt="2022-11-07T10:26:00.953" v="489" actId="20577"/>
          <ac:spMkLst>
            <pc:docMk/>
            <pc:sldMk cId="2500783550" sldId="778"/>
            <ac:spMk id="16" creationId="{68BDB7DE-7BDC-9895-1CB8-3B9446E4F652}"/>
          </ac:spMkLst>
        </pc:spChg>
        <pc:spChg chg="add mod">
          <ac:chgData name="박 병민" userId="3ba4d0214a3af115" providerId="LiveId" clId="{B4E1359A-F003-4FE2-A884-53992F10766C}" dt="2022-11-07T11:40:43.947" v="1878" actId="403"/>
          <ac:spMkLst>
            <pc:docMk/>
            <pc:sldMk cId="2500783550" sldId="778"/>
            <ac:spMk id="19" creationId="{62DCEB91-25CC-D5B4-1538-B828EA7834B4}"/>
          </ac:spMkLst>
        </pc:spChg>
        <pc:spChg chg="mod">
          <ac:chgData name="박 병민" userId="3ba4d0214a3af115" providerId="LiveId" clId="{B4E1359A-F003-4FE2-A884-53992F10766C}" dt="2022-11-07T10:25:54.164" v="488" actId="20577"/>
          <ac:spMkLst>
            <pc:docMk/>
            <pc:sldMk cId="2500783550" sldId="778"/>
            <ac:spMk id="20" creationId="{7A6D2E84-7F90-0190-B5FC-A3643E0E696D}"/>
          </ac:spMkLst>
        </pc:spChg>
        <pc:spChg chg="add mod">
          <ac:chgData name="박 병민" userId="3ba4d0214a3af115" providerId="LiveId" clId="{B4E1359A-F003-4FE2-A884-53992F10766C}" dt="2022-11-07T11:40:45.642" v="1879" actId="403"/>
          <ac:spMkLst>
            <pc:docMk/>
            <pc:sldMk cId="2500783550" sldId="778"/>
            <ac:spMk id="21" creationId="{A2D688B3-848F-8F77-0913-556BAA8AF191}"/>
          </ac:spMkLst>
        </pc:spChg>
        <pc:spChg chg="add mod">
          <ac:chgData name="박 병민" userId="3ba4d0214a3af115" providerId="LiveId" clId="{B4E1359A-F003-4FE2-A884-53992F10766C}" dt="2022-11-07T11:33:56.471" v="1720" actId="1076"/>
          <ac:spMkLst>
            <pc:docMk/>
            <pc:sldMk cId="2500783550" sldId="778"/>
            <ac:spMk id="22" creationId="{9BD75784-6C69-5FC6-340C-7BD6E7FAC3A1}"/>
          </ac:spMkLst>
        </pc:spChg>
        <pc:spChg chg="add mod">
          <ac:chgData name="박 병민" userId="3ba4d0214a3af115" providerId="LiveId" clId="{B4E1359A-F003-4FE2-A884-53992F10766C}" dt="2022-11-07T11:33:56.471" v="1720" actId="1076"/>
          <ac:spMkLst>
            <pc:docMk/>
            <pc:sldMk cId="2500783550" sldId="778"/>
            <ac:spMk id="23" creationId="{EF5BA2D9-4E0A-0E5D-78BB-3FE0D1AEA6BE}"/>
          </ac:spMkLst>
        </pc:spChg>
        <pc:grpChg chg="del mod">
          <ac:chgData name="박 병민" userId="3ba4d0214a3af115" providerId="LiveId" clId="{B4E1359A-F003-4FE2-A884-53992F10766C}" dt="2022-11-07T10:27:55.602" v="539" actId="165"/>
          <ac:grpSpMkLst>
            <pc:docMk/>
            <pc:sldMk cId="2500783550" sldId="778"/>
            <ac:grpSpMk id="4" creationId="{367B4E46-D9F6-7754-D8A5-4A7512ACA45E}"/>
          </ac:grpSpMkLst>
        </pc:grpChg>
      </pc:sldChg>
      <pc:sldChg chg="add del">
        <pc:chgData name="박 병민" userId="3ba4d0214a3af115" providerId="LiveId" clId="{B4E1359A-F003-4FE2-A884-53992F10766C}" dt="2022-11-07T10:25:50.376" v="483"/>
        <pc:sldMkLst>
          <pc:docMk/>
          <pc:sldMk cId="3079235742" sldId="778"/>
        </pc:sldMkLst>
      </pc:sldChg>
      <pc:sldChg chg="addSp delSp modSp add mod">
        <pc:chgData name="박 병민" userId="3ba4d0214a3af115" providerId="LiveId" clId="{B4E1359A-F003-4FE2-A884-53992F10766C}" dt="2022-11-13T12:05:12.996" v="3637" actId="20577"/>
        <pc:sldMkLst>
          <pc:docMk/>
          <pc:sldMk cId="3597576809" sldId="779"/>
        </pc:sldMkLst>
        <pc:spChg chg="mod">
          <ac:chgData name="박 병민" userId="3ba4d0214a3af115" providerId="LiveId" clId="{B4E1359A-F003-4FE2-A884-53992F10766C}" dt="2022-11-07T12:26:45.984" v="2706" actId="1076"/>
          <ac:spMkLst>
            <pc:docMk/>
            <pc:sldMk cId="3597576809" sldId="779"/>
            <ac:spMk id="5" creationId="{6048BE7B-9A60-24C4-D1E3-5EF21FEB2F34}"/>
          </ac:spMkLst>
        </pc:spChg>
        <pc:spChg chg="add mod">
          <ac:chgData name="박 병민" userId="3ba4d0214a3af115" providerId="LiveId" clId="{B4E1359A-F003-4FE2-A884-53992F10766C}" dt="2022-11-07T11:41:01.928" v="1883" actId="403"/>
          <ac:spMkLst>
            <pc:docMk/>
            <pc:sldMk cId="3597576809" sldId="779"/>
            <ac:spMk id="6" creationId="{BA60774F-A326-9B5C-E2F4-E65AA0684CB6}"/>
          </ac:spMkLst>
        </pc:spChg>
        <pc:spChg chg="add mod">
          <ac:chgData name="박 병민" userId="3ba4d0214a3af115" providerId="LiveId" clId="{B4E1359A-F003-4FE2-A884-53992F10766C}" dt="2022-11-07T11:41:36.338" v="1893" actId="1036"/>
          <ac:spMkLst>
            <pc:docMk/>
            <pc:sldMk cId="3597576809" sldId="779"/>
            <ac:spMk id="7" creationId="{9B83659C-0A33-D51C-61FA-658F37CCD393}"/>
          </ac:spMkLst>
        </pc:spChg>
        <pc:spChg chg="mod">
          <ac:chgData name="박 병민" userId="3ba4d0214a3af115" providerId="LiveId" clId="{B4E1359A-F003-4FE2-A884-53992F10766C}" dt="2022-11-13T12:05:12.996" v="3637" actId="20577"/>
          <ac:spMkLst>
            <pc:docMk/>
            <pc:sldMk cId="3597576809" sldId="779"/>
            <ac:spMk id="8" creationId="{A43E0B7C-61D0-6C57-4492-0CBF794D070F}"/>
          </ac:spMkLst>
        </pc:spChg>
        <pc:spChg chg="mod">
          <ac:chgData name="박 병민" userId="3ba4d0214a3af115" providerId="LiveId" clId="{B4E1359A-F003-4FE2-A884-53992F10766C}" dt="2022-11-07T10:34:55.551" v="894" actId="20577"/>
          <ac:spMkLst>
            <pc:docMk/>
            <pc:sldMk cId="3597576809" sldId="779"/>
            <ac:spMk id="11" creationId="{44576D53-F0F8-6F65-7A97-5DB518162B05}"/>
          </ac:spMkLst>
        </pc:spChg>
        <pc:spChg chg="add del mod">
          <ac:chgData name="박 병민" userId="3ba4d0214a3af115" providerId="LiveId" clId="{B4E1359A-F003-4FE2-A884-53992F10766C}" dt="2022-11-07T11:21:23.373" v="1426" actId="478"/>
          <ac:spMkLst>
            <pc:docMk/>
            <pc:sldMk cId="3597576809" sldId="779"/>
            <ac:spMk id="12" creationId="{C8CCD223-ECF0-99DD-6E21-0AA0CC56C04D}"/>
          </ac:spMkLst>
        </pc:spChg>
        <pc:spChg chg="add del mod">
          <ac:chgData name="박 병민" userId="3ba4d0214a3af115" providerId="LiveId" clId="{B4E1359A-F003-4FE2-A884-53992F10766C}" dt="2022-11-07T11:21:23.645" v="1427" actId="478"/>
          <ac:spMkLst>
            <pc:docMk/>
            <pc:sldMk cId="3597576809" sldId="779"/>
            <ac:spMk id="14" creationId="{139B18AC-BA81-0C1D-0ABA-8B8F355920F9}"/>
          </ac:spMkLst>
        </pc:spChg>
        <pc:spChg chg="add mod">
          <ac:chgData name="박 병민" userId="3ba4d0214a3af115" providerId="LiveId" clId="{B4E1359A-F003-4FE2-A884-53992F10766C}" dt="2022-11-13T11:20:03.870" v="3010" actId="1076"/>
          <ac:spMkLst>
            <pc:docMk/>
            <pc:sldMk cId="3597576809" sldId="779"/>
            <ac:spMk id="17" creationId="{5078A7AE-D01E-2644-871A-F01FDFDEE4D6}"/>
          </ac:spMkLst>
        </pc:spChg>
        <pc:spChg chg="add mod">
          <ac:chgData name="박 병민" userId="3ba4d0214a3af115" providerId="LiveId" clId="{B4E1359A-F003-4FE2-A884-53992F10766C}" dt="2022-11-07T11:41:22.633" v="1887" actId="1076"/>
          <ac:spMkLst>
            <pc:docMk/>
            <pc:sldMk cId="3597576809" sldId="779"/>
            <ac:spMk id="19" creationId="{52F61039-442C-4D9A-5903-3C45709049E7}"/>
          </ac:spMkLst>
        </pc:spChg>
        <pc:spChg chg="add mod">
          <ac:chgData name="박 병민" userId="3ba4d0214a3af115" providerId="LiveId" clId="{B4E1359A-F003-4FE2-A884-53992F10766C}" dt="2022-11-07T11:23:20.526" v="1543" actId="164"/>
          <ac:spMkLst>
            <pc:docMk/>
            <pc:sldMk cId="3597576809" sldId="779"/>
            <ac:spMk id="21" creationId="{93A815F0-386C-9E2D-F3A8-AE1D51E7B6AD}"/>
          </ac:spMkLst>
        </pc:spChg>
        <pc:spChg chg="add mod">
          <ac:chgData name="박 병민" userId="3ba4d0214a3af115" providerId="LiveId" clId="{B4E1359A-F003-4FE2-A884-53992F10766C}" dt="2022-11-07T11:23:29.906" v="1547" actId="164"/>
          <ac:spMkLst>
            <pc:docMk/>
            <pc:sldMk cId="3597576809" sldId="779"/>
            <ac:spMk id="24" creationId="{45EF505B-34AD-3AD6-826C-58FAFA729AAA}"/>
          </ac:spMkLst>
        </pc:spChg>
        <pc:spChg chg="add mod">
          <ac:chgData name="박 병민" userId="3ba4d0214a3af115" providerId="LiveId" clId="{B4E1359A-F003-4FE2-A884-53992F10766C}" dt="2022-11-13T11:20:46.546" v="3042"/>
          <ac:spMkLst>
            <pc:docMk/>
            <pc:sldMk cId="3597576809" sldId="779"/>
            <ac:spMk id="29" creationId="{8E2B81EB-4963-4609-88B3-E5551684568E}"/>
          </ac:spMkLst>
        </pc:spChg>
        <pc:grpChg chg="del">
          <ac:chgData name="박 병민" userId="3ba4d0214a3af115" providerId="LiveId" clId="{B4E1359A-F003-4FE2-A884-53992F10766C}" dt="2022-11-07T10:35:01.382" v="911" actId="478"/>
          <ac:grpSpMkLst>
            <pc:docMk/>
            <pc:sldMk cId="3597576809" sldId="779"/>
            <ac:grpSpMk id="25" creationId="{84D59AA6-4B2D-6085-C289-EA8D7F48265D}"/>
          </ac:grpSpMkLst>
        </pc:grpChg>
        <pc:grpChg chg="add mod">
          <ac:chgData name="박 병민" userId="3ba4d0214a3af115" providerId="LiveId" clId="{B4E1359A-F003-4FE2-A884-53992F10766C}" dt="2022-11-07T11:23:21.892" v="1544" actId="1076"/>
          <ac:grpSpMkLst>
            <pc:docMk/>
            <pc:sldMk cId="3597576809" sldId="779"/>
            <ac:grpSpMk id="26" creationId="{3BDEDF09-FF85-DCD8-271F-61CBCB39D4E8}"/>
          </ac:grpSpMkLst>
        </pc:grpChg>
        <pc:grpChg chg="add mod">
          <ac:chgData name="박 병민" userId="3ba4d0214a3af115" providerId="LiveId" clId="{B4E1359A-F003-4FE2-A884-53992F10766C}" dt="2022-11-07T11:23:31.444" v="1548" actId="1076"/>
          <ac:grpSpMkLst>
            <pc:docMk/>
            <pc:sldMk cId="3597576809" sldId="779"/>
            <ac:grpSpMk id="28" creationId="{5F8B88AE-C962-CBC9-C52C-BF77EC3ACD8C}"/>
          </ac:grpSpMkLst>
        </pc:grpChg>
        <pc:picChg chg="add del mod">
          <ac:chgData name="박 병민" userId="3ba4d0214a3af115" providerId="LiveId" clId="{B4E1359A-F003-4FE2-A884-53992F10766C}" dt="2022-11-13T11:20:21.159" v="3012" actId="478"/>
          <ac:picMkLst>
            <pc:docMk/>
            <pc:sldMk cId="3597576809" sldId="779"/>
            <ac:picMk id="2" creationId="{F5051021-2DE1-387F-CFE0-F7327E3AE76D}"/>
          </ac:picMkLst>
        </pc:picChg>
        <pc:picChg chg="mod">
          <ac:chgData name="박 병민" userId="3ba4d0214a3af115" providerId="LiveId" clId="{B4E1359A-F003-4FE2-A884-53992F10766C}" dt="2022-11-07T11:00:45.828" v="979" actId="1076"/>
          <ac:picMkLst>
            <pc:docMk/>
            <pc:sldMk cId="3597576809" sldId="779"/>
            <ac:picMk id="9" creationId="{BDA718FF-4AFE-7601-69F0-11EC7C67DA85}"/>
          </ac:picMkLst>
        </pc:picChg>
        <pc:picChg chg="add mod">
          <ac:chgData name="박 병민" userId="3ba4d0214a3af115" providerId="LiveId" clId="{B4E1359A-F003-4FE2-A884-53992F10766C}" dt="2022-11-13T11:19:43.966" v="2976" actId="692"/>
          <ac:picMkLst>
            <pc:docMk/>
            <pc:sldMk cId="3597576809" sldId="779"/>
            <ac:picMk id="12" creationId="{CE96F50A-78D1-7F85-3BC7-941B59546AE9}"/>
          </ac:picMkLst>
        </pc:picChg>
        <pc:picChg chg="add mod">
          <ac:chgData name="박 병민" userId="3ba4d0214a3af115" providerId="LiveId" clId="{B4E1359A-F003-4FE2-A884-53992F10766C}" dt="2022-11-13T11:19:39.826" v="2975" actId="692"/>
          <ac:picMkLst>
            <pc:docMk/>
            <pc:sldMk cId="3597576809" sldId="779"/>
            <ac:picMk id="14" creationId="{7E3531EE-A06F-DD68-3651-B4DEDC293590}"/>
          </ac:picMkLst>
        </pc:picChg>
        <pc:picChg chg="add del mod">
          <ac:chgData name="박 병민" userId="3ba4d0214a3af115" providerId="LiveId" clId="{B4E1359A-F003-4FE2-A884-53992F10766C}" dt="2022-11-13T11:18:56.266" v="2958" actId="478"/>
          <ac:picMkLst>
            <pc:docMk/>
            <pc:sldMk cId="3597576809" sldId="779"/>
            <ac:picMk id="15" creationId="{A988E353-BF7A-31A8-AB41-3AAAA9524EDD}"/>
          </ac:picMkLst>
        </pc:picChg>
        <pc:picChg chg="add del mod">
          <ac:chgData name="박 병민" userId="3ba4d0214a3af115" providerId="LiveId" clId="{B4E1359A-F003-4FE2-A884-53992F10766C}" dt="2022-11-13T11:19:06.104" v="2964" actId="478"/>
          <ac:picMkLst>
            <pc:docMk/>
            <pc:sldMk cId="3597576809" sldId="779"/>
            <ac:picMk id="16" creationId="{03E24EC9-FD15-8F94-A771-94E21D981803}"/>
          </ac:picMkLst>
        </pc:picChg>
        <pc:picChg chg="add mod ord">
          <ac:chgData name="박 병민" userId="3ba4d0214a3af115" providerId="LiveId" clId="{B4E1359A-F003-4FE2-A884-53992F10766C}" dt="2022-11-07T11:23:20.526" v="1543" actId="164"/>
          <ac:picMkLst>
            <pc:docMk/>
            <pc:sldMk cId="3597576809" sldId="779"/>
            <ac:picMk id="20" creationId="{16608671-FF12-D769-2FE3-07A6DE4E0F64}"/>
          </ac:picMkLst>
        </pc:picChg>
        <pc:picChg chg="add mod">
          <ac:chgData name="박 병민" userId="3ba4d0214a3af115" providerId="LiveId" clId="{B4E1359A-F003-4FE2-A884-53992F10766C}" dt="2022-11-13T11:20:36.596" v="3020" actId="14100"/>
          <ac:picMkLst>
            <pc:docMk/>
            <pc:sldMk cId="3597576809" sldId="779"/>
            <ac:picMk id="22" creationId="{5DA0FACD-52AA-C86E-513A-7F9084DA04A3}"/>
          </ac:picMkLst>
        </pc:picChg>
        <pc:picChg chg="add mod">
          <ac:chgData name="박 병민" userId="3ba4d0214a3af115" providerId="LiveId" clId="{B4E1359A-F003-4FE2-A884-53992F10766C}" dt="2022-11-07T11:23:29.906" v="1547" actId="164"/>
          <ac:picMkLst>
            <pc:docMk/>
            <pc:sldMk cId="3597576809" sldId="779"/>
            <ac:picMk id="23" creationId="{34EB3C83-B2BA-0658-57A7-F077586B3CF7}"/>
          </ac:picMkLst>
        </pc:picChg>
        <pc:picChg chg="add mod">
          <ac:chgData name="박 병민" userId="3ba4d0214a3af115" providerId="LiveId" clId="{B4E1359A-F003-4FE2-A884-53992F10766C}" dt="2022-11-13T11:20:39.683" v="3021" actId="1076"/>
          <ac:picMkLst>
            <pc:docMk/>
            <pc:sldMk cId="3597576809" sldId="779"/>
            <ac:picMk id="25" creationId="{8A377E4B-3260-32E7-B49C-6599958D3E24}"/>
          </ac:picMkLst>
        </pc:picChg>
      </pc:sldChg>
      <pc:sldChg chg="add del">
        <pc:chgData name="박 병민" userId="3ba4d0214a3af115" providerId="LiveId" clId="{B4E1359A-F003-4FE2-A884-53992F10766C}" dt="2022-11-07T10:34:53.738" v="892"/>
        <pc:sldMkLst>
          <pc:docMk/>
          <pc:sldMk cId="3682103824" sldId="779"/>
        </pc:sldMkLst>
      </pc:sldChg>
      <pc:sldChg chg="add del">
        <pc:chgData name="박 병민" userId="3ba4d0214a3af115" providerId="LiveId" clId="{B4E1359A-F003-4FE2-A884-53992F10766C}" dt="2022-11-07T11:00:37.725" v="973"/>
        <pc:sldMkLst>
          <pc:docMk/>
          <pc:sldMk cId="543435060" sldId="780"/>
        </pc:sldMkLst>
      </pc:sldChg>
      <pc:sldChg chg="addSp delSp modSp add mod">
        <pc:chgData name="박 병민" userId="3ba4d0214a3af115" providerId="LiveId" clId="{B4E1359A-F003-4FE2-A884-53992F10766C}" dt="2022-11-13T12:05:26.947" v="3652" actId="20577"/>
        <pc:sldMkLst>
          <pc:docMk/>
          <pc:sldMk cId="2181539956" sldId="780"/>
        </pc:sldMkLst>
        <pc:spChg chg="add mod">
          <ac:chgData name="박 병민" userId="3ba4d0214a3af115" providerId="LiveId" clId="{B4E1359A-F003-4FE2-A884-53992F10766C}" dt="2022-11-13T12:05:26.947" v="3652" actId="20577"/>
          <ac:spMkLst>
            <pc:docMk/>
            <pc:sldMk cId="2181539956" sldId="780"/>
            <ac:spMk id="2" creationId="{5884007C-3D06-3807-B222-6D8C47D3A228}"/>
          </ac:spMkLst>
        </pc:spChg>
        <pc:spChg chg="del">
          <ac:chgData name="박 병민" userId="3ba4d0214a3af115" providerId="LiveId" clId="{B4E1359A-F003-4FE2-A884-53992F10766C}" dt="2022-11-07T12:26:58.131" v="2709" actId="478"/>
          <ac:spMkLst>
            <pc:docMk/>
            <pc:sldMk cId="2181539956" sldId="780"/>
            <ac:spMk id="5" creationId="{6048BE7B-9A60-24C4-D1E3-5EF21FEB2F34}"/>
          </ac:spMkLst>
        </pc:spChg>
        <pc:spChg chg="del">
          <ac:chgData name="박 병민" userId="3ba4d0214a3af115" providerId="LiveId" clId="{B4E1359A-F003-4FE2-A884-53992F10766C}" dt="2022-11-07T11:00:48.643" v="980" actId="478"/>
          <ac:spMkLst>
            <pc:docMk/>
            <pc:sldMk cId="2181539956" sldId="780"/>
            <ac:spMk id="6" creationId="{BA60774F-A326-9B5C-E2F4-E65AA0684CB6}"/>
          </ac:spMkLst>
        </pc:spChg>
        <pc:spChg chg="del">
          <ac:chgData name="박 병민" userId="3ba4d0214a3af115" providerId="LiveId" clId="{B4E1359A-F003-4FE2-A884-53992F10766C}" dt="2022-11-07T11:00:48.951" v="981" actId="478"/>
          <ac:spMkLst>
            <pc:docMk/>
            <pc:sldMk cId="2181539956" sldId="780"/>
            <ac:spMk id="7" creationId="{9B83659C-0A33-D51C-61FA-658F37CCD393}"/>
          </ac:spMkLst>
        </pc:spChg>
        <pc:spChg chg="del mod">
          <ac:chgData name="박 병민" userId="3ba4d0214a3af115" providerId="LiveId" clId="{B4E1359A-F003-4FE2-A884-53992F10766C}" dt="2022-11-13T12:05:20.778" v="3649"/>
          <ac:spMkLst>
            <pc:docMk/>
            <pc:sldMk cId="2181539956" sldId="780"/>
            <ac:spMk id="8" creationId="{A43E0B7C-61D0-6C57-4492-0CBF794D070F}"/>
          </ac:spMkLst>
        </pc:spChg>
        <pc:spChg chg="mod">
          <ac:chgData name="박 병민" userId="3ba4d0214a3af115" providerId="LiveId" clId="{B4E1359A-F003-4FE2-A884-53992F10766C}" dt="2022-11-07T11:42:42.245" v="1918" actId="20577"/>
          <ac:spMkLst>
            <pc:docMk/>
            <pc:sldMk cId="2181539956" sldId="780"/>
            <ac:spMk id="12" creationId="{C8CCD223-ECF0-99DD-6E21-0AA0CC56C04D}"/>
          </ac:spMkLst>
        </pc:spChg>
        <pc:spChg chg="del mod">
          <ac:chgData name="박 병민" userId="3ba4d0214a3af115" providerId="LiveId" clId="{B4E1359A-F003-4FE2-A884-53992F10766C}" dt="2022-11-07T11:42:20.296" v="1910" actId="478"/>
          <ac:spMkLst>
            <pc:docMk/>
            <pc:sldMk cId="2181539956" sldId="780"/>
            <ac:spMk id="14" creationId="{139B18AC-BA81-0C1D-0ABA-8B8F355920F9}"/>
          </ac:spMkLst>
        </pc:spChg>
        <pc:spChg chg="add mod">
          <ac:chgData name="박 병민" userId="3ba4d0214a3af115" providerId="LiveId" clId="{B4E1359A-F003-4FE2-A884-53992F10766C}" dt="2022-11-07T11:42:16.488" v="1908"/>
          <ac:spMkLst>
            <pc:docMk/>
            <pc:sldMk cId="2181539956" sldId="780"/>
            <ac:spMk id="21" creationId="{3F614E5F-62AF-CC7B-E3D7-CE459718D5F2}"/>
          </ac:spMkLst>
        </pc:spChg>
        <pc:spChg chg="add mod">
          <ac:chgData name="박 병민" userId="3ba4d0214a3af115" providerId="LiveId" clId="{B4E1359A-F003-4FE2-A884-53992F10766C}" dt="2022-11-07T11:42:51.926" v="1926" actId="1038"/>
          <ac:spMkLst>
            <pc:docMk/>
            <pc:sldMk cId="2181539956" sldId="780"/>
            <ac:spMk id="23" creationId="{04BD81F7-E22E-E030-34C8-ECE61BF33A5C}"/>
          </ac:spMkLst>
        </pc:spChg>
        <pc:spChg chg="add del mod">
          <ac:chgData name="박 병민" userId="3ba4d0214a3af115" providerId="LiveId" clId="{B4E1359A-F003-4FE2-A884-53992F10766C}" dt="2022-11-07T11:42:56.161" v="1928" actId="478"/>
          <ac:spMkLst>
            <pc:docMk/>
            <pc:sldMk cId="2181539956" sldId="780"/>
            <ac:spMk id="24" creationId="{2EBEAC46-8093-A48F-2140-975F20115047}"/>
          </ac:spMkLst>
        </pc:spChg>
        <pc:spChg chg="add mod">
          <ac:chgData name="박 병민" userId="3ba4d0214a3af115" providerId="LiveId" clId="{B4E1359A-F003-4FE2-A884-53992F10766C}" dt="2022-11-07T12:26:58.332" v="2710"/>
          <ac:spMkLst>
            <pc:docMk/>
            <pc:sldMk cId="2181539956" sldId="780"/>
            <ac:spMk id="25" creationId="{4185E718-EC9C-3C25-290C-0EEBAD68B1E8}"/>
          </ac:spMkLst>
        </pc:spChg>
        <pc:picChg chg="add del mod">
          <ac:chgData name="박 병민" userId="3ba4d0214a3af115" providerId="LiveId" clId="{B4E1359A-F003-4FE2-A884-53992F10766C}" dt="2022-11-13T11:45:07.087" v="3384" actId="478"/>
          <ac:picMkLst>
            <pc:docMk/>
            <pc:sldMk cId="2181539956" sldId="780"/>
            <ac:picMk id="5" creationId="{C3456E9D-5BBD-B887-91C6-84831E6ABDFB}"/>
          </ac:picMkLst>
        </pc:picChg>
        <pc:picChg chg="add mod">
          <ac:chgData name="박 병민" userId="3ba4d0214a3af115" providerId="LiveId" clId="{B4E1359A-F003-4FE2-A884-53992F10766C}" dt="2022-11-13T11:45:24.036" v="3394" actId="692"/>
          <ac:picMkLst>
            <pc:docMk/>
            <pc:sldMk cId="2181539956" sldId="780"/>
            <ac:picMk id="6" creationId="{74EB430F-EF43-F050-7D7A-21B5BCC21881}"/>
          </ac:picMkLst>
        </pc:picChg>
        <pc:picChg chg="add del mod">
          <ac:chgData name="박 병민" userId="3ba4d0214a3af115" providerId="LiveId" clId="{B4E1359A-F003-4FE2-A884-53992F10766C}" dt="2022-11-13T11:45:06.595" v="3383" actId="478"/>
          <ac:picMkLst>
            <pc:docMk/>
            <pc:sldMk cId="2181539956" sldId="780"/>
            <ac:picMk id="7" creationId="{6EDBDCAB-7EDF-70A3-E356-C72E4FA085D5}"/>
          </ac:picMkLst>
        </pc:picChg>
        <pc:picChg chg="add del mod modCrop">
          <ac:chgData name="박 병민" userId="3ba4d0214a3af115" providerId="LiveId" clId="{B4E1359A-F003-4FE2-A884-53992F10766C}" dt="2022-11-13T11:45:15.706" v="3390" actId="478"/>
          <ac:picMkLst>
            <pc:docMk/>
            <pc:sldMk cId="2181539956" sldId="780"/>
            <ac:picMk id="15" creationId="{0E9FCF30-58A2-CF74-AA23-BD3F5A23A6FD}"/>
          </ac:picMkLst>
        </pc:picChg>
        <pc:picChg chg="add del mod">
          <ac:chgData name="박 병민" userId="3ba4d0214a3af115" providerId="LiveId" clId="{B4E1359A-F003-4FE2-A884-53992F10766C}" dt="2022-11-13T11:45:06.045" v="3382" actId="478"/>
          <ac:picMkLst>
            <pc:docMk/>
            <pc:sldMk cId="2181539956" sldId="780"/>
            <ac:picMk id="16" creationId="{9207AFDA-B2E2-E2EE-B40A-AEC3C092F507}"/>
          </ac:picMkLst>
        </pc:picChg>
        <pc:picChg chg="add del mod modCrop">
          <ac:chgData name="박 병민" userId="3ba4d0214a3af115" providerId="LiveId" clId="{B4E1359A-F003-4FE2-A884-53992F10766C}" dt="2022-11-13T11:45:15.432" v="3389" actId="478"/>
          <ac:picMkLst>
            <pc:docMk/>
            <pc:sldMk cId="2181539956" sldId="780"/>
            <ac:picMk id="17" creationId="{6965EBD8-EFAC-2242-E467-AF40479FA2FC}"/>
          </ac:picMkLst>
        </pc:picChg>
        <pc:picChg chg="add mod">
          <ac:chgData name="박 병민" userId="3ba4d0214a3af115" providerId="LiveId" clId="{B4E1359A-F003-4FE2-A884-53992F10766C}" dt="2022-11-13T11:45:42.263" v="3403" actId="1076"/>
          <ac:picMkLst>
            <pc:docMk/>
            <pc:sldMk cId="2181539956" sldId="780"/>
            <ac:picMk id="19" creationId="{E0DBA791-AA37-B40C-108F-4D261EC2116E}"/>
          </ac:picMkLst>
        </pc:picChg>
        <pc:picChg chg="add del mod modCrop">
          <ac:chgData name="박 병민" userId="3ba4d0214a3af115" providerId="LiveId" clId="{B4E1359A-F003-4FE2-A884-53992F10766C}" dt="2022-11-13T11:45:15.981" v="3391" actId="478"/>
          <ac:picMkLst>
            <pc:docMk/>
            <pc:sldMk cId="2181539956" sldId="780"/>
            <ac:picMk id="20" creationId="{A1DEC796-F718-250F-1DE3-DA5BA13FBFD2}"/>
          </ac:picMkLst>
        </pc:picChg>
        <pc:picChg chg="add del mod">
          <ac:chgData name="박 병민" userId="3ba4d0214a3af115" providerId="LiveId" clId="{B4E1359A-F003-4FE2-A884-53992F10766C}" dt="2022-11-13T11:45:05.579" v="3381" actId="478"/>
          <ac:picMkLst>
            <pc:docMk/>
            <pc:sldMk cId="2181539956" sldId="780"/>
            <ac:picMk id="22" creationId="{F1385B43-2864-86DF-77AD-186171285A0D}"/>
          </ac:picMkLst>
        </pc:picChg>
        <pc:picChg chg="add del mod">
          <ac:chgData name="박 병민" userId="3ba4d0214a3af115" providerId="LiveId" clId="{B4E1359A-F003-4FE2-A884-53992F10766C}" dt="2022-11-13T11:45:04.918" v="3380" actId="478"/>
          <ac:picMkLst>
            <pc:docMk/>
            <pc:sldMk cId="2181539956" sldId="780"/>
            <ac:picMk id="26" creationId="{15B6A0B6-8D45-EBB8-DC9A-0922802EF01E}"/>
          </ac:picMkLst>
        </pc:picChg>
        <pc:picChg chg="add mod">
          <ac:chgData name="박 병민" userId="3ba4d0214a3af115" providerId="LiveId" clId="{B4E1359A-F003-4FE2-A884-53992F10766C}" dt="2022-11-13T11:46:00.892" v="3420" actId="1076"/>
          <ac:picMkLst>
            <pc:docMk/>
            <pc:sldMk cId="2181539956" sldId="780"/>
            <ac:picMk id="28" creationId="{80BC60D1-5A6F-475D-73BC-D99C3DDD71C1}"/>
          </ac:picMkLst>
        </pc:picChg>
        <pc:picChg chg="add del mod">
          <ac:chgData name="박 병민" userId="3ba4d0214a3af115" providerId="LiveId" clId="{B4E1359A-F003-4FE2-A884-53992F10766C}" dt="2022-11-13T11:45:04.510" v="3379" actId="478"/>
          <ac:picMkLst>
            <pc:docMk/>
            <pc:sldMk cId="2181539956" sldId="780"/>
            <ac:picMk id="29" creationId="{B9C55C51-9B9B-4222-8C05-1F70C6F55422}"/>
          </ac:picMkLst>
        </pc:picChg>
        <pc:picChg chg="add mod">
          <ac:chgData name="박 병민" userId="3ba4d0214a3af115" providerId="LiveId" clId="{B4E1359A-F003-4FE2-A884-53992F10766C}" dt="2022-11-13T11:46:02.448" v="3421" actId="1076"/>
          <ac:picMkLst>
            <pc:docMk/>
            <pc:sldMk cId="2181539956" sldId="780"/>
            <ac:picMk id="31" creationId="{7E15BFE6-4767-4388-5DC6-E4D993908FFC}"/>
          </ac:picMkLst>
        </pc:picChg>
        <pc:picChg chg="add mod">
          <ac:chgData name="박 병민" userId="3ba4d0214a3af115" providerId="LiveId" clId="{B4E1359A-F003-4FE2-A884-53992F10766C}" dt="2022-11-13T11:46:06.320" v="3422" actId="1076"/>
          <ac:picMkLst>
            <pc:docMk/>
            <pc:sldMk cId="2181539956" sldId="780"/>
            <ac:picMk id="33" creationId="{E1F7114D-C871-E6C5-26ED-AE501BA396FE}"/>
          </ac:picMkLst>
        </pc:picChg>
      </pc:sldChg>
      <pc:sldChg chg="addSp delSp modSp add mod">
        <pc:chgData name="박 병민" userId="3ba4d0214a3af115" providerId="LiveId" clId="{B4E1359A-F003-4FE2-A884-53992F10766C}" dt="2022-11-13T12:05:37.463" v="3655" actId="20577"/>
        <pc:sldMkLst>
          <pc:docMk/>
          <pc:sldMk cId="189062801" sldId="781"/>
        </pc:sldMkLst>
        <pc:spChg chg="add del mod">
          <ac:chgData name="박 병민" userId="3ba4d0214a3af115" providerId="LiveId" clId="{B4E1359A-F003-4FE2-A884-53992F10766C}" dt="2022-11-13T11:28:59.923" v="3354" actId="478"/>
          <ac:spMkLst>
            <pc:docMk/>
            <pc:sldMk cId="189062801" sldId="781"/>
            <ac:spMk id="2" creationId="{B1F2A1E1-CA84-A4E6-478E-9F88E984212A}"/>
          </ac:spMkLst>
        </pc:spChg>
        <pc:spChg chg="del">
          <ac:chgData name="박 병민" userId="3ba4d0214a3af115" providerId="LiveId" clId="{B4E1359A-F003-4FE2-A884-53992F10766C}" dt="2022-11-07T12:27:01.594" v="2711" actId="478"/>
          <ac:spMkLst>
            <pc:docMk/>
            <pc:sldMk cId="189062801" sldId="781"/>
            <ac:spMk id="5" creationId="{6048BE7B-9A60-24C4-D1E3-5EF21FEB2F34}"/>
          </ac:spMkLst>
        </pc:spChg>
        <pc:spChg chg="mod">
          <ac:chgData name="박 병민" userId="3ba4d0214a3af115" providerId="LiveId" clId="{B4E1359A-F003-4FE2-A884-53992F10766C}" dt="2022-11-13T12:05:37.463" v="3655" actId="20577"/>
          <ac:spMkLst>
            <pc:docMk/>
            <pc:sldMk cId="189062801" sldId="781"/>
            <ac:spMk id="8" creationId="{A43E0B7C-61D0-6C57-4492-0CBF794D070F}"/>
          </ac:spMkLst>
        </pc:spChg>
        <pc:spChg chg="del mod">
          <ac:chgData name="박 병민" userId="3ba4d0214a3af115" providerId="LiveId" clId="{B4E1359A-F003-4FE2-A884-53992F10766C}" dt="2022-11-07T11:43:10.657" v="1931" actId="478"/>
          <ac:spMkLst>
            <pc:docMk/>
            <pc:sldMk cId="189062801" sldId="781"/>
            <ac:spMk id="12" creationId="{C8CCD223-ECF0-99DD-6E21-0AA0CC56C04D}"/>
          </ac:spMkLst>
        </pc:spChg>
        <pc:spChg chg="del">
          <ac:chgData name="박 병민" userId="3ba4d0214a3af115" providerId="LiveId" clId="{B4E1359A-F003-4FE2-A884-53992F10766C}" dt="2022-11-07T11:43:10.657" v="1931" actId="478"/>
          <ac:spMkLst>
            <pc:docMk/>
            <pc:sldMk cId="189062801" sldId="781"/>
            <ac:spMk id="14" creationId="{139B18AC-BA81-0C1D-0ABA-8B8F355920F9}"/>
          </ac:spMkLst>
        </pc:spChg>
        <pc:spChg chg="add mod">
          <ac:chgData name="박 병민" userId="3ba4d0214a3af115" providerId="LiveId" clId="{B4E1359A-F003-4FE2-A884-53992F10766C}" dt="2022-11-13T12:05:33.191" v="3653" actId="1076"/>
          <ac:spMkLst>
            <pc:docMk/>
            <pc:sldMk cId="189062801" sldId="781"/>
            <ac:spMk id="23" creationId="{138DD074-D878-47AD-A932-268C8B57648F}"/>
          </ac:spMkLst>
        </pc:spChg>
        <pc:spChg chg="add mod">
          <ac:chgData name="박 병민" userId="3ba4d0214a3af115" providerId="LiveId" clId="{B4E1359A-F003-4FE2-A884-53992F10766C}" dt="2022-11-13T11:28:37.735" v="3350" actId="1076"/>
          <ac:spMkLst>
            <pc:docMk/>
            <pc:sldMk cId="189062801" sldId="781"/>
            <ac:spMk id="24" creationId="{D634FA86-168E-8647-7565-24EADCB68CA1}"/>
          </ac:spMkLst>
        </pc:spChg>
        <pc:spChg chg="add mod">
          <ac:chgData name="박 병민" userId="3ba4d0214a3af115" providerId="LiveId" clId="{B4E1359A-F003-4FE2-A884-53992F10766C}" dt="2022-11-07T11:08:23.212" v="1202" actId="1037"/>
          <ac:spMkLst>
            <pc:docMk/>
            <pc:sldMk cId="189062801" sldId="781"/>
            <ac:spMk id="25" creationId="{03D91646-659B-AE53-82D7-457EE560D2E0}"/>
          </ac:spMkLst>
        </pc:spChg>
        <pc:spChg chg="add del mod">
          <ac:chgData name="박 병민" userId="3ba4d0214a3af115" providerId="LiveId" clId="{B4E1359A-F003-4FE2-A884-53992F10766C}" dt="2022-11-07T11:43:08.497" v="1930"/>
          <ac:spMkLst>
            <pc:docMk/>
            <pc:sldMk cId="189062801" sldId="781"/>
            <ac:spMk id="26" creationId="{DE058C29-1375-E504-35E0-9F3BD09B0560}"/>
          </ac:spMkLst>
        </pc:spChg>
        <pc:spChg chg="add del mod">
          <ac:chgData name="박 병민" userId="3ba4d0214a3af115" providerId="LiveId" clId="{B4E1359A-F003-4FE2-A884-53992F10766C}" dt="2022-11-07T11:43:08.497" v="1930"/>
          <ac:spMkLst>
            <pc:docMk/>
            <pc:sldMk cId="189062801" sldId="781"/>
            <ac:spMk id="28" creationId="{724D9CC6-CBA4-D9E7-1A96-2753E0604E61}"/>
          </ac:spMkLst>
        </pc:spChg>
        <pc:spChg chg="add del mod">
          <ac:chgData name="박 병민" userId="3ba4d0214a3af115" providerId="LiveId" clId="{B4E1359A-F003-4FE2-A884-53992F10766C}" dt="2022-11-07T11:43:08.497" v="1930"/>
          <ac:spMkLst>
            <pc:docMk/>
            <pc:sldMk cId="189062801" sldId="781"/>
            <ac:spMk id="29" creationId="{E94A359C-DCD5-2F25-D6D9-F2C968F31EBC}"/>
          </ac:spMkLst>
        </pc:spChg>
        <pc:spChg chg="add mod">
          <ac:chgData name="박 병민" userId="3ba4d0214a3af115" providerId="LiveId" clId="{B4E1359A-F003-4FE2-A884-53992F10766C}" dt="2022-11-07T11:43:11.538" v="1932"/>
          <ac:spMkLst>
            <pc:docMk/>
            <pc:sldMk cId="189062801" sldId="781"/>
            <ac:spMk id="30" creationId="{75C9BAC3-C12B-7921-EC64-D218507255C7}"/>
          </ac:spMkLst>
        </pc:spChg>
        <pc:spChg chg="add mod">
          <ac:chgData name="박 병민" userId="3ba4d0214a3af115" providerId="LiveId" clId="{B4E1359A-F003-4FE2-A884-53992F10766C}" dt="2022-11-07T11:43:11.538" v="1932"/>
          <ac:spMkLst>
            <pc:docMk/>
            <pc:sldMk cId="189062801" sldId="781"/>
            <ac:spMk id="31" creationId="{24618707-CC22-33D6-3919-C8A16DF3650D}"/>
          </ac:spMkLst>
        </pc:spChg>
        <pc:spChg chg="add mod">
          <ac:chgData name="박 병민" userId="3ba4d0214a3af115" providerId="LiveId" clId="{B4E1359A-F003-4FE2-A884-53992F10766C}" dt="2022-11-07T11:43:17.212" v="1952" actId="14100"/>
          <ac:spMkLst>
            <pc:docMk/>
            <pc:sldMk cId="189062801" sldId="781"/>
            <ac:spMk id="32" creationId="{8570B6DB-8A02-DD63-D958-7CC3A6534EF6}"/>
          </ac:spMkLst>
        </pc:spChg>
        <pc:spChg chg="add mod">
          <ac:chgData name="박 병민" userId="3ba4d0214a3af115" providerId="LiveId" clId="{B4E1359A-F003-4FE2-A884-53992F10766C}" dt="2022-11-07T12:27:01.782" v="2712"/>
          <ac:spMkLst>
            <pc:docMk/>
            <pc:sldMk cId="189062801" sldId="781"/>
            <ac:spMk id="33" creationId="{D56A9DA5-1549-0792-D085-43CEB21DCB06}"/>
          </ac:spMkLst>
        </pc:spChg>
        <pc:picChg chg="add mod modCrop">
          <ac:chgData name="박 병민" userId="3ba4d0214a3af115" providerId="LiveId" clId="{B4E1359A-F003-4FE2-A884-53992F10766C}" dt="2022-11-13T12:05:33.191" v="3653" actId="1076"/>
          <ac:picMkLst>
            <pc:docMk/>
            <pc:sldMk cId="189062801" sldId="781"/>
            <ac:picMk id="6" creationId="{FFDFF701-5492-7D63-03FD-0C001F7A504F}"/>
          </ac:picMkLst>
        </pc:picChg>
        <pc:picChg chg="del">
          <ac:chgData name="박 병민" userId="3ba4d0214a3af115" providerId="LiveId" clId="{B4E1359A-F003-4FE2-A884-53992F10766C}" dt="2022-11-07T11:04:36.294" v="1051" actId="478"/>
          <ac:picMkLst>
            <pc:docMk/>
            <pc:sldMk cId="189062801" sldId="781"/>
            <ac:picMk id="15" creationId="{0E9FCF30-58A2-CF74-AA23-BD3F5A23A6FD}"/>
          </ac:picMkLst>
        </pc:picChg>
        <pc:picChg chg="add mod modCrop">
          <ac:chgData name="박 병민" userId="3ba4d0214a3af115" providerId="LiveId" clId="{B4E1359A-F003-4FE2-A884-53992F10766C}" dt="2022-11-13T11:28:37.735" v="3350" actId="1076"/>
          <ac:picMkLst>
            <pc:docMk/>
            <pc:sldMk cId="189062801" sldId="781"/>
            <ac:picMk id="16" creationId="{508A7EC1-1BD4-93B4-409B-DB3A2E392B49}"/>
          </ac:picMkLst>
        </pc:picChg>
        <pc:picChg chg="del">
          <ac:chgData name="박 병민" userId="3ba4d0214a3af115" providerId="LiveId" clId="{B4E1359A-F003-4FE2-A884-53992F10766C}" dt="2022-11-07T11:04:36.057" v="1050" actId="478"/>
          <ac:picMkLst>
            <pc:docMk/>
            <pc:sldMk cId="189062801" sldId="781"/>
            <ac:picMk id="17" creationId="{6965EBD8-EFAC-2242-E467-AF40479FA2FC}"/>
          </ac:picMkLst>
        </pc:picChg>
        <pc:picChg chg="del mod">
          <ac:chgData name="박 병민" userId="3ba4d0214a3af115" providerId="LiveId" clId="{B4E1359A-F003-4FE2-A884-53992F10766C}" dt="2022-11-07T11:04:36.660" v="1053" actId="478"/>
          <ac:picMkLst>
            <pc:docMk/>
            <pc:sldMk cId="189062801" sldId="781"/>
            <ac:picMk id="20" creationId="{A1DEC796-F718-250F-1DE3-DA5BA13FBFD2}"/>
          </ac:picMkLst>
        </pc:picChg>
        <pc:picChg chg="add mod">
          <ac:chgData name="박 병민" userId="3ba4d0214a3af115" providerId="LiveId" clId="{B4E1359A-F003-4FE2-A884-53992F10766C}" dt="2022-11-07T11:06:27.806" v="1114" actId="1076"/>
          <ac:picMkLst>
            <pc:docMk/>
            <pc:sldMk cId="189062801" sldId="781"/>
            <ac:picMk id="21" creationId="{B7DBCB60-718E-F421-E07E-63A7C2EE90B5}"/>
          </ac:picMkLst>
        </pc:picChg>
        <pc:cxnChg chg="add mod">
          <ac:chgData name="박 병민" userId="3ba4d0214a3af115" providerId="LiveId" clId="{B4E1359A-F003-4FE2-A884-53992F10766C}" dt="2022-11-13T11:29:32.794" v="3364" actId="14100"/>
          <ac:cxnSpMkLst>
            <pc:docMk/>
            <pc:sldMk cId="189062801" sldId="781"/>
            <ac:cxnSpMk id="5" creationId="{729777EE-F9D8-35F7-DFEC-986A15C7279A}"/>
          </ac:cxnSpMkLst>
        </pc:cxnChg>
        <pc:cxnChg chg="add mod">
          <ac:chgData name="박 병민" userId="3ba4d0214a3af115" providerId="LiveId" clId="{B4E1359A-F003-4FE2-A884-53992F10766C}" dt="2022-11-13T11:29:25.919" v="3362" actId="14100"/>
          <ac:cxnSpMkLst>
            <pc:docMk/>
            <pc:sldMk cId="189062801" sldId="781"/>
            <ac:cxnSpMk id="14" creationId="{5B3A73A1-D091-6B27-B70A-998966823B53}"/>
          </ac:cxnSpMkLst>
        </pc:cxnChg>
      </pc:sldChg>
      <pc:sldChg chg="add del">
        <pc:chgData name="박 병민" userId="3ba4d0214a3af115" providerId="LiveId" clId="{B4E1359A-F003-4FE2-A884-53992F10766C}" dt="2022-11-07T11:04:32.315" v="1047"/>
        <pc:sldMkLst>
          <pc:docMk/>
          <pc:sldMk cId="1985519024" sldId="781"/>
        </pc:sldMkLst>
      </pc:sldChg>
      <pc:sldChg chg="add del">
        <pc:chgData name="박 병민" userId="3ba4d0214a3af115" providerId="LiveId" clId="{B4E1359A-F003-4FE2-A884-53992F10766C}" dt="2022-11-07T11:23:45.993" v="1552"/>
        <pc:sldMkLst>
          <pc:docMk/>
          <pc:sldMk cId="167576135" sldId="782"/>
        </pc:sldMkLst>
      </pc:sldChg>
      <pc:sldChg chg="addSp delSp modSp add del mod">
        <pc:chgData name="박 병민" userId="3ba4d0214a3af115" providerId="LiveId" clId="{B4E1359A-F003-4FE2-A884-53992F10766C}" dt="2022-11-13T12:05:14.808" v="3639" actId="20577"/>
        <pc:sldMkLst>
          <pc:docMk/>
          <pc:sldMk cId="3940625672" sldId="782"/>
        </pc:sldMkLst>
        <pc:spChg chg="mod">
          <ac:chgData name="박 병민" userId="3ba4d0214a3af115" providerId="LiveId" clId="{B4E1359A-F003-4FE2-A884-53992F10766C}" dt="2022-11-07T12:26:51.388" v="2708" actId="1076"/>
          <ac:spMkLst>
            <pc:docMk/>
            <pc:sldMk cId="3940625672" sldId="782"/>
            <ac:spMk id="5" creationId="{6048BE7B-9A60-24C4-D1E3-5EF21FEB2F34}"/>
          </ac:spMkLst>
        </pc:spChg>
        <pc:spChg chg="mod">
          <ac:chgData name="박 병민" userId="3ba4d0214a3af115" providerId="LiveId" clId="{B4E1359A-F003-4FE2-A884-53992F10766C}" dt="2022-11-07T11:41:29.875" v="1888" actId="403"/>
          <ac:spMkLst>
            <pc:docMk/>
            <pc:sldMk cId="3940625672" sldId="782"/>
            <ac:spMk id="6" creationId="{BA60774F-A326-9B5C-E2F4-E65AA0684CB6}"/>
          </ac:spMkLst>
        </pc:spChg>
        <pc:spChg chg="mod">
          <ac:chgData name="박 병민" userId="3ba4d0214a3af115" providerId="LiveId" clId="{B4E1359A-F003-4FE2-A884-53992F10766C}" dt="2022-11-07T11:41:43.548" v="1898" actId="1036"/>
          <ac:spMkLst>
            <pc:docMk/>
            <pc:sldMk cId="3940625672" sldId="782"/>
            <ac:spMk id="7" creationId="{9B83659C-0A33-D51C-61FA-658F37CCD393}"/>
          </ac:spMkLst>
        </pc:spChg>
        <pc:spChg chg="mod">
          <ac:chgData name="박 병민" userId="3ba4d0214a3af115" providerId="LiveId" clId="{B4E1359A-F003-4FE2-A884-53992F10766C}" dt="2022-11-13T12:05:14.808" v="3639" actId="20577"/>
          <ac:spMkLst>
            <pc:docMk/>
            <pc:sldMk cId="3940625672" sldId="782"/>
            <ac:spMk id="8" creationId="{A43E0B7C-61D0-6C57-4492-0CBF794D070F}"/>
          </ac:spMkLst>
        </pc:spChg>
        <pc:spChg chg="add mod topLvl">
          <ac:chgData name="박 병민" userId="3ba4d0214a3af115" providerId="LiveId" clId="{B4E1359A-F003-4FE2-A884-53992F10766C}" dt="2022-11-13T11:22:34.560" v="3114" actId="1076"/>
          <ac:spMkLst>
            <pc:docMk/>
            <pc:sldMk cId="3940625672" sldId="782"/>
            <ac:spMk id="12" creationId="{3DA6BE78-9472-9CBA-096C-8CB28041B3A8}"/>
          </ac:spMkLst>
        </pc:spChg>
        <pc:spChg chg="add mod">
          <ac:chgData name="박 병민" userId="3ba4d0214a3af115" providerId="LiveId" clId="{B4E1359A-F003-4FE2-A884-53992F10766C}" dt="2022-11-13T11:22:20.653" v="3109" actId="571"/>
          <ac:spMkLst>
            <pc:docMk/>
            <pc:sldMk cId="3940625672" sldId="782"/>
            <ac:spMk id="15" creationId="{F60DEBE4-51A8-E357-444E-F766F26F8233}"/>
          </ac:spMkLst>
        </pc:spChg>
        <pc:spChg chg="add mod">
          <ac:chgData name="박 병민" userId="3ba4d0214a3af115" providerId="LiveId" clId="{B4E1359A-F003-4FE2-A884-53992F10766C}" dt="2022-11-13T11:22:40.704" v="3127"/>
          <ac:spMkLst>
            <pc:docMk/>
            <pc:sldMk cId="3940625672" sldId="782"/>
            <ac:spMk id="16" creationId="{C123C3A9-BBD4-EA15-DE6F-A187BF460963}"/>
          </ac:spMkLst>
        </pc:spChg>
        <pc:spChg chg="del">
          <ac:chgData name="박 병민" userId="3ba4d0214a3af115" providerId="LiveId" clId="{B4E1359A-F003-4FE2-A884-53992F10766C}" dt="2022-11-07T11:23:49.763" v="1556" actId="478"/>
          <ac:spMkLst>
            <pc:docMk/>
            <pc:sldMk cId="3940625672" sldId="782"/>
            <ac:spMk id="19" creationId="{52F61039-442C-4D9A-5903-3C45709049E7}"/>
          </ac:spMkLst>
        </pc:spChg>
        <pc:spChg chg="del mod topLvl">
          <ac:chgData name="박 병민" userId="3ba4d0214a3af115" providerId="LiveId" clId="{B4E1359A-F003-4FE2-A884-53992F10766C}" dt="2022-11-13T11:22:03.564" v="3100" actId="478"/>
          <ac:spMkLst>
            <pc:docMk/>
            <pc:sldMk cId="3940625672" sldId="782"/>
            <ac:spMk id="21" creationId="{93A815F0-386C-9E2D-F3A8-AE1D51E7B6AD}"/>
          </ac:spMkLst>
        </pc:spChg>
        <pc:spChg chg="mod">
          <ac:chgData name="박 병민" userId="3ba4d0214a3af115" providerId="LiveId" clId="{B4E1359A-F003-4FE2-A884-53992F10766C}" dt="2022-11-07T11:41:45.664" v="1899" actId="403"/>
          <ac:spMkLst>
            <pc:docMk/>
            <pc:sldMk cId="3940625672" sldId="782"/>
            <ac:spMk id="24" creationId="{45EF505B-34AD-3AD6-826C-58FAFA729AAA}"/>
          </ac:spMkLst>
        </pc:spChg>
        <pc:grpChg chg="del mod">
          <ac:chgData name="박 병민" userId="3ba4d0214a3af115" providerId="LiveId" clId="{B4E1359A-F003-4FE2-A884-53992F10766C}" dt="2022-11-13T11:21:32.063" v="3052" actId="165"/>
          <ac:grpSpMkLst>
            <pc:docMk/>
            <pc:sldMk cId="3940625672" sldId="782"/>
            <ac:grpSpMk id="26" creationId="{3BDEDF09-FF85-DCD8-271F-61CBCB39D4E8}"/>
          </ac:grpSpMkLst>
        </pc:grpChg>
        <pc:grpChg chg="del mod">
          <ac:chgData name="박 병민" userId="3ba4d0214a3af115" providerId="LiveId" clId="{B4E1359A-F003-4FE2-A884-53992F10766C}" dt="2022-11-13T11:20:56.326" v="3045" actId="478"/>
          <ac:grpSpMkLst>
            <pc:docMk/>
            <pc:sldMk cId="3940625672" sldId="782"/>
            <ac:grpSpMk id="28" creationId="{5F8B88AE-C962-CBC9-C52C-BF77EC3ACD8C}"/>
          </ac:grpSpMkLst>
        </pc:grpChg>
        <pc:picChg chg="add mod">
          <ac:chgData name="박 병민" userId="3ba4d0214a3af115" providerId="LiveId" clId="{B4E1359A-F003-4FE2-A884-53992F10766C}" dt="2022-11-13T11:21:01.465" v="3048" actId="692"/>
          <ac:picMkLst>
            <pc:docMk/>
            <pc:sldMk cId="3940625672" sldId="782"/>
            <ac:picMk id="2" creationId="{87474FD6-FE4C-589B-5467-685B02013DEA}"/>
          </ac:picMkLst>
        </pc:picChg>
        <pc:picChg chg="add mod">
          <ac:chgData name="박 병민" userId="3ba4d0214a3af115" providerId="LiveId" clId="{B4E1359A-F003-4FE2-A884-53992F10766C}" dt="2022-11-13T11:22:28.006" v="3112" actId="692"/>
          <ac:picMkLst>
            <pc:docMk/>
            <pc:sldMk cId="3940625672" sldId="782"/>
            <ac:picMk id="14" creationId="{25C0DF9A-CFB2-4817-3460-02BC9368568E}"/>
          </ac:picMkLst>
        </pc:picChg>
        <pc:picChg chg="del">
          <ac:chgData name="박 병민" userId="3ba4d0214a3af115" providerId="LiveId" clId="{B4E1359A-F003-4FE2-A884-53992F10766C}" dt="2022-11-07T11:23:48.255" v="1554" actId="478"/>
          <ac:picMkLst>
            <pc:docMk/>
            <pc:sldMk cId="3940625672" sldId="782"/>
            <ac:picMk id="15" creationId="{A988E353-BF7A-31A8-AB41-3AAAA9524EDD}"/>
          </ac:picMkLst>
        </pc:picChg>
        <pc:picChg chg="del">
          <ac:chgData name="박 병민" userId="3ba4d0214a3af115" providerId="LiveId" clId="{B4E1359A-F003-4FE2-A884-53992F10766C}" dt="2022-11-07T11:23:48.495" v="1555" actId="478"/>
          <ac:picMkLst>
            <pc:docMk/>
            <pc:sldMk cId="3940625672" sldId="782"/>
            <ac:picMk id="16" creationId="{03E24EC9-FD15-8F94-A771-94E21D981803}"/>
          </ac:picMkLst>
        </pc:picChg>
        <pc:picChg chg="del mod topLvl">
          <ac:chgData name="박 병민" userId="3ba4d0214a3af115" providerId="LiveId" clId="{B4E1359A-F003-4FE2-A884-53992F10766C}" dt="2022-11-13T11:22:02.498" v="3099" actId="478"/>
          <ac:picMkLst>
            <pc:docMk/>
            <pc:sldMk cId="3940625672" sldId="782"/>
            <ac:picMk id="20" creationId="{16608671-FF12-D769-2FE3-07A6DE4E0F64}"/>
          </ac:picMkLst>
        </pc:picChg>
        <pc:picChg chg="mod">
          <ac:chgData name="박 병민" userId="3ba4d0214a3af115" providerId="LiveId" clId="{B4E1359A-F003-4FE2-A884-53992F10766C}" dt="2022-11-07T12:25:14.658" v="2654" actId="1038"/>
          <ac:picMkLst>
            <pc:docMk/>
            <pc:sldMk cId="3940625672" sldId="782"/>
            <ac:picMk id="23" creationId="{34EB3C83-B2BA-0658-57A7-F077586B3CF7}"/>
          </ac:picMkLst>
        </pc:picChg>
      </pc:sldChg>
      <pc:sldChg chg="add del">
        <pc:chgData name="박 병민" userId="3ba4d0214a3af115" providerId="LiveId" clId="{B4E1359A-F003-4FE2-A884-53992F10766C}" dt="2022-11-07T12:08:29.101" v="2178"/>
        <pc:sldMkLst>
          <pc:docMk/>
          <pc:sldMk cId="269164633" sldId="783"/>
        </pc:sldMkLst>
      </pc:sldChg>
      <pc:sldChg chg="addSp delSp modSp add mod">
        <pc:chgData name="박 병민" userId="3ba4d0214a3af115" providerId="LiveId" clId="{B4E1359A-F003-4FE2-A884-53992F10766C}" dt="2022-11-13T12:10:28.837" v="3678" actId="20577"/>
        <pc:sldMkLst>
          <pc:docMk/>
          <pc:sldMk cId="3805104100" sldId="783"/>
        </pc:sldMkLst>
        <pc:spChg chg="del mod">
          <ac:chgData name="박 병민" userId="3ba4d0214a3af115" providerId="LiveId" clId="{B4E1359A-F003-4FE2-A884-53992F10766C}" dt="2022-11-07T12:27:04.792" v="2713" actId="478"/>
          <ac:spMkLst>
            <pc:docMk/>
            <pc:sldMk cId="3805104100" sldId="783"/>
            <ac:spMk id="5" creationId="{6048BE7B-9A60-24C4-D1E3-5EF21FEB2F34}"/>
          </ac:spMkLst>
        </pc:spChg>
        <pc:spChg chg="add mod">
          <ac:chgData name="박 병민" userId="3ba4d0214a3af115" providerId="LiveId" clId="{B4E1359A-F003-4FE2-A884-53992F10766C}" dt="2022-11-13T12:10:28.837" v="3678" actId="20577"/>
          <ac:spMkLst>
            <pc:docMk/>
            <pc:sldMk cId="3805104100" sldId="783"/>
            <ac:spMk id="7" creationId="{D9280E14-78CC-6C42-AAE5-2DDC93959376}"/>
          </ac:spMkLst>
        </pc:spChg>
        <pc:spChg chg="mod">
          <ac:chgData name="박 병민" userId="3ba4d0214a3af115" providerId="LiveId" clId="{B4E1359A-F003-4FE2-A884-53992F10766C}" dt="2022-11-13T12:05:40.731" v="3659" actId="20577"/>
          <ac:spMkLst>
            <pc:docMk/>
            <pc:sldMk cId="3805104100" sldId="783"/>
            <ac:spMk id="8" creationId="{A43E0B7C-61D0-6C57-4492-0CBF794D070F}"/>
          </ac:spMkLst>
        </pc:spChg>
        <pc:spChg chg="mod">
          <ac:chgData name="박 병민" userId="3ba4d0214a3af115" providerId="LiveId" clId="{B4E1359A-F003-4FE2-A884-53992F10766C}" dt="2022-11-07T12:08:31.093" v="2180" actId="20577"/>
          <ac:spMkLst>
            <pc:docMk/>
            <pc:sldMk cId="3805104100" sldId="783"/>
            <ac:spMk id="11" creationId="{44576D53-F0F8-6F65-7A97-5DB518162B05}"/>
          </ac:spMkLst>
        </pc:spChg>
        <pc:spChg chg="add del mod">
          <ac:chgData name="박 병민" userId="3ba4d0214a3af115" providerId="LiveId" clId="{B4E1359A-F003-4FE2-A884-53992F10766C}" dt="2022-11-07T12:19:26.073" v="2623" actId="478"/>
          <ac:spMkLst>
            <pc:docMk/>
            <pc:sldMk cId="3805104100" sldId="783"/>
            <ac:spMk id="12" creationId="{6F534884-C6F4-ADF0-8C44-14B6520B4ADB}"/>
          </ac:spMkLst>
        </pc:spChg>
        <pc:spChg chg="add mod">
          <ac:chgData name="박 병민" userId="3ba4d0214a3af115" providerId="LiveId" clId="{B4E1359A-F003-4FE2-A884-53992F10766C}" dt="2022-11-07T12:27:09.717" v="2731"/>
          <ac:spMkLst>
            <pc:docMk/>
            <pc:sldMk cId="3805104100" sldId="783"/>
            <ac:spMk id="14" creationId="{EB6CDCA9-EDDA-80E0-04E2-33FBD18ADBBC}"/>
          </ac:spMkLst>
        </pc:spChg>
        <pc:spChg chg="del">
          <ac:chgData name="박 병민" userId="3ba4d0214a3af115" providerId="LiveId" clId="{B4E1359A-F003-4FE2-A884-53992F10766C}" dt="2022-11-07T12:08:40.094" v="2196" actId="478"/>
          <ac:spMkLst>
            <pc:docMk/>
            <pc:sldMk cId="3805104100" sldId="783"/>
            <ac:spMk id="23" creationId="{138DD074-D878-47AD-A932-268C8B57648F}"/>
          </ac:spMkLst>
        </pc:spChg>
        <pc:spChg chg="del">
          <ac:chgData name="박 병민" userId="3ba4d0214a3af115" providerId="LiveId" clId="{B4E1359A-F003-4FE2-A884-53992F10766C}" dt="2022-11-07T12:08:40.094" v="2196" actId="478"/>
          <ac:spMkLst>
            <pc:docMk/>
            <pc:sldMk cId="3805104100" sldId="783"/>
            <ac:spMk id="24" creationId="{D634FA86-168E-8647-7565-24EADCB68CA1}"/>
          </ac:spMkLst>
        </pc:spChg>
        <pc:spChg chg="del">
          <ac:chgData name="박 병민" userId="3ba4d0214a3af115" providerId="LiveId" clId="{B4E1359A-F003-4FE2-A884-53992F10766C}" dt="2022-11-07T12:08:40.094" v="2196" actId="478"/>
          <ac:spMkLst>
            <pc:docMk/>
            <pc:sldMk cId="3805104100" sldId="783"/>
            <ac:spMk id="25" creationId="{03D91646-659B-AE53-82D7-457EE560D2E0}"/>
          </ac:spMkLst>
        </pc:spChg>
        <pc:spChg chg="mod">
          <ac:chgData name="박 병민" userId="3ba4d0214a3af115" providerId="LiveId" clId="{B4E1359A-F003-4FE2-A884-53992F10766C}" dt="2022-11-07T12:20:04.209" v="2630" actId="1076"/>
          <ac:spMkLst>
            <pc:docMk/>
            <pc:sldMk cId="3805104100" sldId="783"/>
            <ac:spMk id="30" creationId="{75C9BAC3-C12B-7921-EC64-D218507255C7}"/>
          </ac:spMkLst>
        </pc:spChg>
        <pc:spChg chg="mod">
          <ac:chgData name="박 병민" userId="3ba4d0214a3af115" providerId="LiveId" clId="{B4E1359A-F003-4FE2-A884-53992F10766C}" dt="2022-11-07T12:20:04.209" v="2630" actId="1076"/>
          <ac:spMkLst>
            <pc:docMk/>
            <pc:sldMk cId="3805104100" sldId="783"/>
            <ac:spMk id="31" creationId="{24618707-CC22-33D6-3919-C8A16DF3650D}"/>
          </ac:spMkLst>
        </pc:spChg>
        <pc:spChg chg="del">
          <ac:chgData name="박 병민" userId="3ba4d0214a3af115" providerId="LiveId" clId="{B4E1359A-F003-4FE2-A884-53992F10766C}" dt="2022-11-07T12:08:40.094" v="2196" actId="478"/>
          <ac:spMkLst>
            <pc:docMk/>
            <pc:sldMk cId="3805104100" sldId="783"/>
            <ac:spMk id="32" creationId="{8570B6DB-8A02-DD63-D958-7CC3A6534EF6}"/>
          </ac:spMkLst>
        </pc:spChg>
        <pc:graphicFrameChg chg="add mod modGraphic">
          <ac:chgData name="박 병민" userId="3ba4d0214a3af115" providerId="LiveId" clId="{B4E1359A-F003-4FE2-A884-53992F10766C}" dt="2022-11-13T11:11:27.291" v="2956" actId="798"/>
          <ac:graphicFrameMkLst>
            <pc:docMk/>
            <pc:sldMk cId="3805104100" sldId="783"/>
            <ac:graphicFrameMk id="2" creationId="{45124CE2-8B36-1D36-5F5B-265C268AABB9}"/>
          </ac:graphicFrameMkLst>
        </pc:graphicFrameChg>
        <pc:picChg chg="del">
          <ac:chgData name="박 병민" userId="3ba4d0214a3af115" providerId="LiveId" clId="{B4E1359A-F003-4FE2-A884-53992F10766C}" dt="2022-11-07T12:08:40.094" v="2196" actId="478"/>
          <ac:picMkLst>
            <pc:docMk/>
            <pc:sldMk cId="3805104100" sldId="783"/>
            <ac:picMk id="6" creationId="{FFDFF701-5492-7D63-03FD-0C001F7A504F}"/>
          </ac:picMkLst>
        </pc:picChg>
        <pc:picChg chg="del">
          <ac:chgData name="박 병민" userId="3ba4d0214a3af115" providerId="LiveId" clId="{B4E1359A-F003-4FE2-A884-53992F10766C}" dt="2022-11-07T12:08:40.094" v="2196" actId="478"/>
          <ac:picMkLst>
            <pc:docMk/>
            <pc:sldMk cId="3805104100" sldId="783"/>
            <ac:picMk id="16" creationId="{508A7EC1-1BD4-93B4-409B-DB3A2E392B49}"/>
          </ac:picMkLst>
        </pc:picChg>
        <pc:picChg chg="del">
          <ac:chgData name="박 병민" userId="3ba4d0214a3af115" providerId="LiveId" clId="{B4E1359A-F003-4FE2-A884-53992F10766C}" dt="2022-11-07T12:08:40.094" v="2196" actId="478"/>
          <ac:picMkLst>
            <pc:docMk/>
            <pc:sldMk cId="3805104100" sldId="783"/>
            <ac:picMk id="21" creationId="{B7DBCB60-718E-F421-E07E-63A7C2EE90B5}"/>
          </ac:picMkLst>
        </pc:picChg>
      </pc:sldChg>
      <pc:sldChg chg="add del">
        <pc:chgData name="박 병민" userId="3ba4d0214a3af115" providerId="LiveId" clId="{B4E1359A-F003-4FE2-A884-53992F10766C}" dt="2022-11-13T11:00:51.063" v="2745"/>
        <pc:sldMkLst>
          <pc:docMk/>
          <pc:sldMk cId="463721361" sldId="784"/>
        </pc:sldMkLst>
      </pc:sldChg>
      <pc:sldChg chg="addSp delSp modSp add mod">
        <pc:chgData name="박 병민" userId="3ba4d0214a3af115" providerId="LiveId" clId="{B4E1359A-F003-4FE2-A884-53992F10766C}" dt="2022-11-13T12:05:38.928" v="3657" actId="20577"/>
        <pc:sldMkLst>
          <pc:docMk/>
          <pc:sldMk cId="1708468855" sldId="784"/>
        </pc:sldMkLst>
        <pc:spChg chg="mod">
          <ac:chgData name="박 병민" userId="3ba4d0214a3af115" providerId="LiveId" clId="{B4E1359A-F003-4FE2-A884-53992F10766C}" dt="2022-11-13T12:05:38.928" v="3657" actId="20577"/>
          <ac:spMkLst>
            <pc:docMk/>
            <pc:sldMk cId="1708468855" sldId="784"/>
            <ac:spMk id="8" creationId="{A43E0B7C-61D0-6C57-4492-0CBF794D070F}"/>
          </ac:spMkLst>
        </pc:spChg>
        <pc:spChg chg="mod">
          <ac:chgData name="박 병민" userId="3ba4d0214a3af115" providerId="LiveId" clId="{B4E1359A-F003-4FE2-A884-53992F10766C}" dt="2022-11-13T11:09:59.569" v="2909" actId="1076"/>
          <ac:spMkLst>
            <pc:docMk/>
            <pc:sldMk cId="1708468855" sldId="784"/>
            <ac:spMk id="23" creationId="{138DD074-D878-47AD-A932-268C8B57648F}"/>
          </ac:spMkLst>
        </pc:spChg>
        <pc:spChg chg="mod">
          <ac:chgData name="박 병민" userId="3ba4d0214a3af115" providerId="LiveId" clId="{B4E1359A-F003-4FE2-A884-53992F10766C}" dt="2022-11-13T11:06:20.682" v="2866" actId="1076"/>
          <ac:spMkLst>
            <pc:docMk/>
            <pc:sldMk cId="1708468855" sldId="784"/>
            <ac:spMk id="24" creationId="{D634FA86-168E-8647-7565-24EADCB68CA1}"/>
          </ac:spMkLst>
        </pc:spChg>
        <pc:spChg chg="mod">
          <ac:chgData name="박 병민" userId="3ba4d0214a3af115" providerId="LiveId" clId="{B4E1359A-F003-4FE2-A884-53992F10766C}" dt="2022-11-13T11:06:22.755" v="2868" actId="1076"/>
          <ac:spMkLst>
            <pc:docMk/>
            <pc:sldMk cId="1708468855" sldId="784"/>
            <ac:spMk id="25" creationId="{03D91646-659B-AE53-82D7-457EE560D2E0}"/>
          </ac:spMkLst>
        </pc:spChg>
        <pc:spChg chg="add mod">
          <ac:chgData name="박 병민" userId="3ba4d0214a3af115" providerId="LiveId" clId="{B4E1359A-F003-4FE2-A884-53992F10766C}" dt="2022-11-13T11:10:07.327" v="2939"/>
          <ac:spMkLst>
            <pc:docMk/>
            <pc:sldMk cId="1708468855" sldId="784"/>
            <ac:spMk id="29" creationId="{A6214916-3163-B434-981F-1FDA57415F2F}"/>
          </ac:spMkLst>
        </pc:spChg>
        <pc:spChg chg="mod">
          <ac:chgData name="박 병민" userId="3ba4d0214a3af115" providerId="LiveId" clId="{B4E1359A-F003-4FE2-A884-53992F10766C}" dt="2022-11-13T11:01:23.559" v="2823" actId="14100"/>
          <ac:spMkLst>
            <pc:docMk/>
            <pc:sldMk cId="1708468855" sldId="784"/>
            <ac:spMk id="32" creationId="{8570B6DB-8A02-DD63-D958-7CC3A6534EF6}"/>
          </ac:spMkLst>
        </pc:spChg>
        <pc:picChg chg="add mod">
          <ac:chgData name="박 병민" userId="3ba4d0214a3af115" providerId="LiveId" clId="{B4E1359A-F003-4FE2-A884-53992F10766C}" dt="2022-11-13T11:09:28.087" v="2885" actId="692"/>
          <ac:picMkLst>
            <pc:docMk/>
            <pc:sldMk cId="1708468855" sldId="784"/>
            <ac:picMk id="5" creationId="{BA3CD714-E262-8ED0-8D9D-75DBF51F9B29}"/>
          </ac:picMkLst>
        </pc:picChg>
        <pc:picChg chg="del">
          <ac:chgData name="박 병민" userId="3ba4d0214a3af115" providerId="LiveId" clId="{B4E1359A-F003-4FE2-A884-53992F10766C}" dt="2022-11-13T11:02:01.005" v="2830" actId="478"/>
          <ac:picMkLst>
            <pc:docMk/>
            <pc:sldMk cId="1708468855" sldId="784"/>
            <ac:picMk id="6" creationId="{FFDFF701-5492-7D63-03FD-0C001F7A504F}"/>
          </ac:picMkLst>
        </pc:picChg>
        <pc:picChg chg="add del mod modCrop">
          <ac:chgData name="박 병민" userId="3ba4d0214a3af115" providerId="LiveId" clId="{B4E1359A-F003-4FE2-A884-53992F10766C}" dt="2022-11-13T11:05:44.733" v="2862" actId="478"/>
          <ac:picMkLst>
            <pc:docMk/>
            <pc:sldMk cId="1708468855" sldId="784"/>
            <ac:picMk id="12" creationId="{6B8F3BF8-E65A-FD30-5F21-CE94C26101EC}"/>
          </ac:picMkLst>
        </pc:picChg>
        <pc:picChg chg="add del">
          <ac:chgData name="박 병민" userId="3ba4d0214a3af115" providerId="LiveId" clId="{B4E1359A-F003-4FE2-A884-53992F10766C}" dt="2022-11-13T11:03:58.427" v="2838" actId="478"/>
          <ac:picMkLst>
            <pc:docMk/>
            <pc:sldMk cId="1708468855" sldId="784"/>
            <ac:picMk id="15" creationId="{189E5E7A-DB36-8F73-D169-FA62431F2B6D}"/>
          </ac:picMkLst>
        </pc:picChg>
        <pc:picChg chg="del">
          <ac:chgData name="박 병민" userId="3ba4d0214a3af115" providerId="LiveId" clId="{B4E1359A-F003-4FE2-A884-53992F10766C}" dt="2022-11-13T11:01:28.002" v="2824" actId="478"/>
          <ac:picMkLst>
            <pc:docMk/>
            <pc:sldMk cId="1708468855" sldId="784"/>
            <ac:picMk id="16" creationId="{508A7EC1-1BD4-93B4-409B-DB3A2E392B49}"/>
          </ac:picMkLst>
        </pc:picChg>
        <pc:picChg chg="add del mod modCrop">
          <ac:chgData name="박 병민" userId="3ba4d0214a3af115" providerId="LiveId" clId="{B4E1359A-F003-4FE2-A884-53992F10766C}" dt="2022-11-13T11:08:52.810" v="2876" actId="478"/>
          <ac:picMkLst>
            <pc:docMk/>
            <pc:sldMk cId="1708468855" sldId="784"/>
            <ac:picMk id="19" creationId="{29EC7E86-7105-5499-5849-FAEDD442A677}"/>
          </ac:picMkLst>
        </pc:picChg>
        <pc:picChg chg="del">
          <ac:chgData name="박 병민" userId="3ba4d0214a3af115" providerId="LiveId" clId="{B4E1359A-F003-4FE2-A884-53992F10766C}" dt="2022-11-13T11:01:28.357" v="2825" actId="478"/>
          <ac:picMkLst>
            <pc:docMk/>
            <pc:sldMk cId="1708468855" sldId="784"/>
            <ac:picMk id="21" creationId="{B7DBCB60-718E-F421-E07E-63A7C2EE90B5}"/>
          </ac:picMkLst>
        </pc:picChg>
        <pc:picChg chg="add del mod">
          <ac:chgData name="박 병민" userId="3ba4d0214a3af115" providerId="LiveId" clId="{B4E1359A-F003-4FE2-A884-53992F10766C}" dt="2022-11-13T11:08:52.569" v="2875" actId="478"/>
          <ac:picMkLst>
            <pc:docMk/>
            <pc:sldMk cId="1708468855" sldId="784"/>
            <ac:picMk id="22" creationId="{6C36D1E5-183E-5E57-753F-A3091D3D01FD}"/>
          </ac:picMkLst>
        </pc:picChg>
        <pc:picChg chg="add mod modCrop">
          <ac:chgData name="박 병민" userId="3ba4d0214a3af115" providerId="LiveId" clId="{B4E1359A-F003-4FE2-A884-53992F10766C}" dt="2022-11-13T11:09:42.507" v="2895" actId="1038"/>
          <ac:picMkLst>
            <pc:docMk/>
            <pc:sldMk cId="1708468855" sldId="784"/>
            <ac:picMk id="28" creationId="{6D40CA78-5525-65E3-3EF7-AB99668E6F43}"/>
          </ac:picMkLst>
        </pc:picChg>
        <pc:picChg chg="add del mod">
          <ac:chgData name="박 병민" userId="3ba4d0214a3af115" providerId="LiveId" clId="{B4E1359A-F003-4FE2-A884-53992F10766C}" dt="2022-11-13T11:10:38.026" v="2943" actId="478"/>
          <ac:picMkLst>
            <pc:docMk/>
            <pc:sldMk cId="1708468855" sldId="784"/>
            <ac:picMk id="35" creationId="{C41425CA-E5F3-3CB9-C0FC-EEC0E36E99C3}"/>
          </ac:picMkLst>
        </pc:picChg>
      </pc:sldChg>
      <pc:sldChg chg="add del">
        <pc:chgData name="박 병민" userId="3ba4d0214a3af115" providerId="LiveId" clId="{B4E1359A-F003-4FE2-A884-53992F10766C}" dt="2022-11-13T11:22:44.999" v="3129"/>
        <pc:sldMkLst>
          <pc:docMk/>
          <pc:sldMk cId="1264455698" sldId="785"/>
        </pc:sldMkLst>
      </pc:sldChg>
      <pc:sldChg chg="addSp delSp modSp add mod">
        <pc:chgData name="박 병민" userId="3ba4d0214a3af115" providerId="LiveId" clId="{B4E1359A-F003-4FE2-A884-53992F10766C}" dt="2022-11-13T12:05:17.094" v="3641" actId="20577"/>
        <pc:sldMkLst>
          <pc:docMk/>
          <pc:sldMk cId="1646700266" sldId="785"/>
        </pc:sldMkLst>
        <pc:spChg chg="mod">
          <ac:chgData name="박 병민" userId="3ba4d0214a3af115" providerId="LiveId" clId="{B4E1359A-F003-4FE2-A884-53992F10766C}" dt="2022-11-13T12:05:17.094" v="3641" actId="20577"/>
          <ac:spMkLst>
            <pc:docMk/>
            <pc:sldMk cId="1646700266" sldId="785"/>
            <ac:spMk id="8" creationId="{A43E0B7C-61D0-6C57-4492-0CBF794D070F}"/>
          </ac:spMkLst>
        </pc:spChg>
        <pc:spChg chg="mod">
          <ac:chgData name="박 병민" userId="3ba4d0214a3af115" providerId="LiveId" clId="{B4E1359A-F003-4FE2-A884-53992F10766C}" dt="2022-11-13T11:23:16.032" v="3157" actId="20577"/>
          <ac:spMkLst>
            <pc:docMk/>
            <pc:sldMk cId="1646700266" sldId="785"/>
            <ac:spMk id="12" creationId="{3DA6BE78-9472-9CBA-096C-8CB28041B3A8}"/>
          </ac:spMkLst>
        </pc:spChg>
        <pc:spChg chg="mod">
          <ac:chgData name="박 병민" userId="3ba4d0214a3af115" providerId="LiveId" clId="{B4E1359A-F003-4FE2-A884-53992F10766C}" dt="2022-11-13T11:23:37.820" v="3183" actId="1076"/>
          <ac:spMkLst>
            <pc:docMk/>
            <pc:sldMk cId="1646700266" sldId="785"/>
            <ac:spMk id="16" creationId="{C123C3A9-BBD4-EA15-DE6F-A187BF460963}"/>
          </ac:spMkLst>
        </pc:spChg>
        <pc:picChg chg="del">
          <ac:chgData name="박 병민" userId="3ba4d0214a3af115" providerId="LiveId" clId="{B4E1359A-F003-4FE2-A884-53992F10766C}" dt="2022-11-13T11:22:50.734" v="3131" actId="478"/>
          <ac:picMkLst>
            <pc:docMk/>
            <pc:sldMk cId="1646700266" sldId="785"/>
            <ac:picMk id="2" creationId="{87474FD6-FE4C-589B-5467-685B02013DEA}"/>
          </ac:picMkLst>
        </pc:picChg>
        <pc:picChg chg="del">
          <ac:chgData name="박 병민" userId="3ba4d0214a3af115" providerId="LiveId" clId="{B4E1359A-F003-4FE2-A884-53992F10766C}" dt="2022-11-13T11:22:50.990" v="3132" actId="478"/>
          <ac:picMkLst>
            <pc:docMk/>
            <pc:sldMk cId="1646700266" sldId="785"/>
            <ac:picMk id="14" creationId="{25C0DF9A-CFB2-4817-3460-02BC9368568E}"/>
          </ac:picMkLst>
        </pc:picChg>
        <pc:picChg chg="add mod">
          <ac:chgData name="박 병민" userId="3ba4d0214a3af115" providerId="LiveId" clId="{B4E1359A-F003-4FE2-A884-53992F10766C}" dt="2022-11-13T11:23:32.425" v="3182" actId="1076"/>
          <ac:picMkLst>
            <pc:docMk/>
            <pc:sldMk cId="1646700266" sldId="785"/>
            <ac:picMk id="15" creationId="{1779912D-3C66-C2A7-79B4-98E4A68B7EB3}"/>
          </ac:picMkLst>
        </pc:picChg>
        <pc:picChg chg="add mod">
          <ac:chgData name="박 병민" userId="3ba4d0214a3af115" providerId="LiveId" clId="{B4E1359A-F003-4FE2-A884-53992F10766C}" dt="2022-11-13T11:23:37.820" v="3183" actId="1076"/>
          <ac:picMkLst>
            <pc:docMk/>
            <pc:sldMk cId="1646700266" sldId="785"/>
            <ac:picMk id="17" creationId="{B4F21AD3-57E7-1DEA-1BAE-B74F51DA1E22}"/>
          </ac:picMkLst>
        </pc:picChg>
      </pc:sldChg>
      <pc:sldChg chg="addSp delSp modSp add mod">
        <pc:chgData name="박 병민" userId="3ba4d0214a3af115" providerId="LiveId" clId="{B4E1359A-F003-4FE2-A884-53992F10766C}" dt="2022-11-13T12:05:19" v="3645" actId="20577"/>
        <pc:sldMkLst>
          <pc:docMk/>
          <pc:sldMk cId="423754668" sldId="786"/>
        </pc:sldMkLst>
        <pc:spChg chg="mod">
          <ac:chgData name="박 병민" userId="3ba4d0214a3af115" providerId="LiveId" clId="{B4E1359A-F003-4FE2-A884-53992F10766C}" dt="2022-11-13T12:05:19" v="3645" actId="20577"/>
          <ac:spMkLst>
            <pc:docMk/>
            <pc:sldMk cId="423754668" sldId="786"/>
            <ac:spMk id="8" creationId="{A43E0B7C-61D0-6C57-4492-0CBF794D070F}"/>
          </ac:spMkLst>
        </pc:spChg>
        <pc:spChg chg="mod">
          <ac:chgData name="박 병민" userId="3ba4d0214a3af115" providerId="LiveId" clId="{B4E1359A-F003-4FE2-A884-53992F10766C}" dt="2022-11-13T11:24:14.256" v="3212" actId="14100"/>
          <ac:spMkLst>
            <pc:docMk/>
            <pc:sldMk cId="423754668" sldId="786"/>
            <ac:spMk id="12" creationId="{3DA6BE78-9472-9CBA-096C-8CB28041B3A8}"/>
          </ac:spMkLst>
        </pc:spChg>
        <pc:spChg chg="mod">
          <ac:chgData name="박 병민" userId="3ba4d0214a3af115" providerId="LiveId" clId="{B4E1359A-F003-4FE2-A884-53992F10766C}" dt="2022-11-13T11:25:47.839" v="3320" actId="1076"/>
          <ac:spMkLst>
            <pc:docMk/>
            <pc:sldMk cId="423754668" sldId="786"/>
            <ac:spMk id="16" creationId="{C123C3A9-BBD4-EA15-DE6F-A187BF460963}"/>
          </ac:spMkLst>
        </pc:spChg>
        <pc:spChg chg="add mod">
          <ac:chgData name="박 병민" userId="3ba4d0214a3af115" providerId="LiveId" clId="{B4E1359A-F003-4FE2-A884-53992F10766C}" dt="2022-11-13T11:24:29.143" v="3237"/>
          <ac:spMkLst>
            <pc:docMk/>
            <pc:sldMk cId="423754668" sldId="786"/>
            <ac:spMk id="19" creationId="{AFBB6575-94E1-9FF7-D05C-193F40466E8F}"/>
          </ac:spMkLst>
        </pc:spChg>
        <pc:spChg chg="add mod">
          <ac:chgData name="박 병민" userId="3ba4d0214a3af115" providerId="LiveId" clId="{B4E1359A-F003-4FE2-A884-53992F10766C}" dt="2022-11-13T11:25:50.026" v="3321" actId="1076"/>
          <ac:spMkLst>
            <pc:docMk/>
            <pc:sldMk cId="423754668" sldId="786"/>
            <ac:spMk id="24" creationId="{B81E01AF-757C-8355-73EC-8FAE595FA1A0}"/>
          </ac:spMkLst>
        </pc:spChg>
        <pc:picChg chg="add mod">
          <ac:chgData name="박 병민" userId="3ba4d0214a3af115" providerId="LiveId" clId="{B4E1359A-F003-4FE2-A884-53992F10766C}" dt="2022-11-13T11:24:04.025" v="3195" actId="692"/>
          <ac:picMkLst>
            <pc:docMk/>
            <pc:sldMk cId="423754668" sldId="786"/>
            <ac:picMk id="2" creationId="{EF0A2BE7-A21C-FA95-FDC0-CBC90F3E004A}"/>
          </ac:picMkLst>
        </pc:picChg>
        <pc:picChg chg="add mod">
          <ac:chgData name="박 병민" userId="3ba4d0214a3af115" providerId="LiveId" clId="{B4E1359A-F003-4FE2-A884-53992F10766C}" dt="2022-11-13T11:24:05.693" v="3196" actId="692"/>
          <ac:picMkLst>
            <pc:docMk/>
            <pc:sldMk cId="423754668" sldId="786"/>
            <ac:picMk id="14" creationId="{54895E3A-2C91-0830-08B6-A69F7F3A1D7D}"/>
          </ac:picMkLst>
        </pc:picChg>
        <pc:picChg chg="del">
          <ac:chgData name="박 병민" userId="3ba4d0214a3af115" providerId="LiveId" clId="{B4E1359A-F003-4FE2-A884-53992F10766C}" dt="2022-11-13T11:23:48.665" v="3187" actId="478"/>
          <ac:picMkLst>
            <pc:docMk/>
            <pc:sldMk cId="423754668" sldId="786"/>
            <ac:picMk id="15" creationId="{1779912D-3C66-C2A7-79B4-98E4A68B7EB3}"/>
          </ac:picMkLst>
        </pc:picChg>
        <pc:picChg chg="del">
          <ac:chgData name="박 병민" userId="3ba4d0214a3af115" providerId="LiveId" clId="{B4E1359A-F003-4FE2-A884-53992F10766C}" dt="2022-11-13T11:23:48.921" v="3188" actId="478"/>
          <ac:picMkLst>
            <pc:docMk/>
            <pc:sldMk cId="423754668" sldId="786"/>
            <ac:picMk id="17" creationId="{B4F21AD3-57E7-1DEA-1BAE-B74F51DA1E22}"/>
          </ac:picMkLst>
        </pc:picChg>
        <pc:picChg chg="add del mod">
          <ac:chgData name="박 병민" userId="3ba4d0214a3af115" providerId="LiveId" clId="{B4E1359A-F003-4FE2-A884-53992F10766C}" dt="2022-11-13T11:24:43.871" v="3242" actId="21"/>
          <ac:picMkLst>
            <pc:docMk/>
            <pc:sldMk cId="423754668" sldId="786"/>
            <ac:picMk id="20" creationId="{8228142C-CF96-CAA0-7C93-891C60C4632F}"/>
          </ac:picMkLst>
        </pc:picChg>
        <pc:picChg chg="add mod">
          <ac:chgData name="박 병민" userId="3ba4d0214a3af115" providerId="LiveId" clId="{B4E1359A-F003-4FE2-A884-53992F10766C}" dt="2022-11-13T11:25:47.839" v="3320" actId="1076"/>
          <ac:picMkLst>
            <pc:docMk/>
            <pc:sldMk cId="423754668" sldId="786"/>
            <ac:picMk id="21" creationId="{47EAFF6A-4D0F-F2C3-5552-7F108294CCE2}"/>
          </ac:picMkLst>
        </pc:picChg>
        <pc:picChg chg="add mod">
          <ac:chgData name="박 병민" userId="3ba4d0214a3af115" providerId="LiveId" clId="{B4E1359A-F003-4FE2-A884-53992F10766C}" dt="2022-11-13T11:25:50.026" v="3321" actId="1076"/>
          <ac:picMkLst>
            <pc:docMk/>
            <pc:sldMk cId="423754668" sldId="786"/>
            <ac:picMk id="22" creationId="{2D153BC4-F48E-C7E1-4AED-1BC750160A27}"/>
          </ac:picMkLst>
        </pc:picChg>
        <pc:picChg chg="add mod">
          <ac:chgData name="박 병민" userId="3ba4d0214a3af115" providerId="LiveId" clId="{B4E1359A-F003-4FE2-A884-53992F10766C}" dt="2022-11-13T11:25:47.839" v="3320" actId="1076"/>
          <ac:picMkLst>
            <pc:docMk/>
            <pc:sldMk cId="423754668" sldId="786"/>
            <ac:picMk id="23" creationId="{D0414432-F308-1D3B-7396-AA51D16E797E}"/>
          </ac:picMkLst>
        </pc:picChg>
      </pc:sldChg>
      <pc:sldChg chg="add del">
        <pc:chgData name="박 병민" userId="3ba4d0214a3af115" providerId="LiveId" clId="{B4E1359A-F003-4FE2-A884-53992F10766C}" dt="2022-11-13T11:23:47.801" v="3185"/>
        <pc:sldMkLst>
          <pc:docMk/>
          <pc:sldMk cId="3285959656" sldId="786"/>
        </pc:sldMkLst>
      </pc:sldChg>
      <pc:sldChg chg="add del">
        <pc:chgData name="박 병민" userId="3ba4d0214a3af115" providerId="LiveId" clId="{B4E1359A-F003-4FE2-A884-53992F10766C}" dt="2022-11-13T12:02:40.722" v="3424"/>
        <pc:sldMkLst>
          <pc:docMk/>
          <pc:sldMk cId="1392699998" sldId="787"/>
        </pc:sldMkLst>
      </pc:sldChg>
      <pc:sldChg chg="addSp delSp modSp add mod">
        <pc:chgData name="박 병민" userId="3ba4d0214a3af115" providerId="LiveId" clId="{B4E1359A-F003-4FE2-A884-53992F10766C}" dt="2022-11-13T12:04:00.388" v="3514" actId="14100"/>
        <pc:sldMkLst>
          <pc:docMk/>
          <pc:sldMk cId="2843813181" sldId="787"/>
        </pc:sldMkLst>
        <pc:spChg chg="mod">
          <ac:chgData name="박 병민" userId="3ba4d0214a3af115" providerId="LiveId" clId="{B4E1359A-F003-4FE2-A884-53992F10766C}" dt="2022-11-13T12:02:54.655" v="3453"/>
          <ac:spMkLst>
            <pc:docMk/>
            <pc:sldMk cId="2843813181" sldId="787"/>
            <ac:spMk id="6" creationId="{BA60774F-A326-9B5C-E2F4-E65AA0684CB6}"/>
          </ac:spMkLst>
        </pc:spChg>
        <pc:spChg chg="del">
          <ac:chgData name="박 병민" userId="3ba4d0214a3af115" providerId="LiveId" clId="{B4E1359A-F003-4FE2-A884-53992F10766C}" dt="2022-11-13T12:02:58.082" v="3460" actId="478"/>
          <ac:spMkLst>
            <pc:docMk/>
            <pc:sldMk cId="2843813181" sldId="787"/>
            <ac:spMk id="17" creationId="{5078A7AE-D01E-2644-871A-F01FDFDEE4D6}"/>
          </ac:spMkLst>
        </pc:spChg>
        <pc:spChg chg="del">
          <ac:chgData name="박 병민" userId="3ba4d0214a3af115" providerId="LiveId" clId="{B4E1359A-F003-4FE2-A884-53992F10766C}" dt="2022-11-13T12:02:55.629" v="3454" actId="478"/>
          <ac:spMkLst>
            <pc:docMk/>
            <pc:sldMk cId="2843813181" sldId="787"/>
            <ac:spMk id="19" creationId="{52F61039-442C-4D9A-5903-3C45709049E7}"/>
          </ac:spMkLst>
        </pc:spChg>
        <pc:spChg chg="del">
          <ac:chgData name="박 병민" userId="3ba4d0214a3af115" providerId="LiveId" clId="{B4E1359A-F003-4FE2-A884-53992F10766C}" dt="2022-11-13T12:02:57.229" v="3458" actId="478"/>
          <ac:spMkLst>
            <pc:docMk/>
            <pc:sldMk cId="2843813181" sldId="787"/>
            <ac:spMk id="29" creationId="{8E2B81EB-4963-4609-88B3-E5551684568E}"/>
          </ac:spMkLst>
        </pc:spChg>
        <pc:spChg chg="add mod">
          <ac:chgData name="박 병민" userId="3ba4d0214a3af115" providerId="LiveId" clId="{B4E1359A-F003-4FE2-A884-53992F10766C}" dt="2022-11-13T12:03:55.355" v="3513"/>
          <ac:spMkLst>
            <pc:docMk/>
            <pc:sldMk cId="2843813181" sldId="787"/>
            <ac:spMk id="30" creationId="{D021A3F9-D4EF-C5B4-DBF4-D89463C4EC99}"/>
          </ac:spMkLst>
        </pc:spChg>
        <pc:picChg chg="add mod">
          <ac:chgData name="박 병민" userId="3ba4d0214a3af115" providerId="LiveId" clId="{B4E1359A-F003-4FE2-A884-53992F10766C}" dt="2022-11-13T12:03:16.604" v="3466" actId="692"/>
          <ac:picMkLst>
            <pc:docMk/>
            <pc:sldMk cId="2843813181" sldId="787"/>
            <ac:picMk id="2" creationId="{DEF0B396-0CA6-CDAD-E836-44C7B088CFEB}"/>
          </ac:picMkLst>
        </pc:picChg>
        <pc:picChg chg="del">
          <ac:chgData name="박 병민" userId="3ba4d0214a3af115" providerId="LiveId" clId="{B4E1359A-F003-4FE2-A884-53992F10766C}" dt="2022-11-13T12:02:55.951" v="3455" actId="478"/>
          <ac:picMkLst>
            <pc:docMk/>
            <pc:sldMk cId="2843813181" sldId="787"/>
            <ac:picMk id="12" creationId="{CE96F50A-78D1-7F85-3BC7-941B59546AE9}"/>
          </ac:picMkLst>
        </pc:picChg>
        <pc:picChg chg="del">
          <ac:chgData name="박 병민" userId="3ba4d0214a3af115" providerId="LiveId" clId="{B4E1359A-F003-4FE2-A884-53992F10766C}" dt="2022-11-13T12:02:57.554" v="3459" actId="478"/>
          <ac:picMkLst>
            <pc:docMk/>
            <pc:sldMk cId="2843813181" sldId="787"/>
            <ac:picMk id="14" creationId="{7E3531EE-A06F-DD68-3651-B4DEDC293590}"/>
          </ac:picMkLst>
        </pc:picChg>
        <pc:picChg chg="add mod">
          <ac:chgData name="박 병민" userId="3ba4d0214a3af115" providerId="LiveId" clId="{B4E1359A-F003-4FE2-A884-53992F10766C}" dt="2022-11-13T12:04:00.388" v="3514" actId="14100"/>
          <ac:picMkLst>
            <pc:docMk/>
            <pc:sldMk cId="2843813181" sldId="787"/>
            <ac:picMk id="15" creationId="{862EC77D-A66F-D867-8EF5-4F4C6866344C}"/>
          </ac:picMkLst>
        </pc:picChg>
        <pc:picChg chg="add mod">
          <ac:chgData name="박 병민" userId="3ba4d0214a3af115" providerId="LiveId" clId="{B4E1359A-F003-4FE2-A884-53992F10766C}" dt="2022-11-13T12:03:28.582" v="3470" actId="692"/>
          <ac:picMkLst>
            <pc:docMk/>
            <pc:sldMk cId="2843813181" sldId="787"/>
            <ac:picMk id="16" creationId="{F163990A-D467-9F2E-E38F-4CD9D1DB5FE3}"/>
          </ac:picMkLst>
        </pc:picChg>
        <pc:picChg chg="del">
          <ac:chgData name="박 병민" userId="3ba4d0214a3af115" providerId="LiveId" clId="{B4E1359A-F003-4FE2-A884-53992F10766C}" dt="2022-11-13T12:02:56.243" v="3456" actId="478"/>
          <ac:picMkLst>
            <pc:docMk/>
            <pc:sldMk cId="2843813181" sldId="787"/>
            <ac:picMk id="22" creationId="{5DA0FACD-52AA-C86E-513A-7F9084DA04A3}"/>
          </ac:picMkLst>
        </pc:picChg>
        <pc:picChg chg="del">
          <ac:chgData name="박 병민" userId="3ba4d0214a3af115" providerId="LiveId" clId="{B4E1359A-F003-4FE2-A884-53992F10766C}" dt="2022-11-13T12:02:56.584" v="3457" actId="478"/>
          <ac:picMkLst>
            <pc:docMk/>
            <pc:sldMk cId="2843813181" sldId="787"/>
            <ac:picMk id="25" creationId="{8A377E4B-3260-32E7-B49C-6599958D3E24}"/>
          </ac:picMkLst>
        </pc:picChg>
      </pc:sldChg>
      <pc:sldChg chg="add del">
        <pc:chgData name="박 병민" userId="3ba4d0214a3af115" providerId="LiveId" clId="{B4E1359A-F003-4FE2-A884-53992F10766C}" dt="2022-11-13T12:04:04.508" v="3516"/>
        <pc:sldMkLst>
          <pc:docMk/>
          <pc:sldMk cId="685423568" sldId="788"/>
        </pc:sldMkLst>
      </pc:sldChg>
      <pc:sldChg chg="addSp delSp modSp add mod">
        <pc:chgData name="박 병민" userId="3ba4d0214a3af115" providerId="LiveId" clId="{B4E1359A-F003-4FE2-A884-53992F10766C}" dt="2022-11-13T12:05:10.211" v="3635" actId="20577"/>
        <pc:sldMkLst>
          <pc:docMk/>
          <pc:sldMk cId="4235457580" sldId="788"/>
        </pc:sldMkLst>
        <pc:spChg chg="mod">
          <ac:chgData name="박 병민" userId="3ba4d0214a3af115" providerId="LiveId" clId="{B4E1359A-F003-4FE2-A884-53992F10766C}" dt="2022-11-13T12:05:10.211" v="3635" actId="20577"/>
          <ac:spMkLst>
            <pc:docMk/>
            <pc:sldMk cId="4235457580" sldId="788"/>
            <ac:spMk id="8" creationId="{A43E0B7C-61D0-6C57-4492-0CBF794D070F}"/>
          </ac:spMkLst>
        </pc:spChg>
        <pc:spChg chg="add mod">
          <ac:chgData name="박 병민" userId="3ba4d0214a3af115" providerId="LiveId" clId="{B4E1359A-F003-4FE2-A884-53992F10766C}" dt="2022-11-13T12:05:05.134" v="3633"/>
          <ac:spMkLst>
            <pc:docMk/>
            <pc:sldMk cId="4235457580" sldId="788"/>
            <ac:spMk id="17" creationId="{0D1FB59C-9886-DDC9-8B6A-D33220742420}"/>
          </ac:spMkLst>
        </pc:spChg>
        <pc:spChg chg="mod">
          <ac:chgData name="박 병민" userId="3ba4d0214a3af115" providerId="LiveId" clId="{B4E1359A-F003-4FE2-A884-53992F10766C}" dt="2022-11-13T12:04:50.223" v="3592" actId="14100"/>
          <ac:spMkLst>
            <pc:docMk/>
            <pc:sldMk cId="4235457580" sldId="788"/>
            <ac:spMk id="30" creationId="{D021A3F9-D4EF-C5B4-DBF4-D89463C4EC99}"/>
          </ac:spMkLst>
        </pc:spChg>
        <pc:picChg chg="del">
          <ac:chgData name="박 병민" userId="3ba4d0214a3af115" providerId="LiveId" clId="{B4E1359A-F003-4FE2-A884-53992F10766C}" dt="2022-11-13T12:04:11.013" v="3518" actId="478"/>
          <ac:picMkLst>
            <pc:docMk/>
            <pc:sldMk cId="4235457580" sldId="788"/>
            <ac:picMk id="2" creationId="{DEF0B396-0CA6-CDAD-E836-44C7B088CFEB}"/>
          </ac:picMkLst>
        </pc:picChg>
        <pc:picChg chg="add mod">
          <ac:chgData name="박 병민" userId="3ba4d0214a3af115" providerId="LiveId" clId="{B4E1359A-F003-4FE2-A884-53992F10766C}" dt="2022-11-13T12:04:30.369" v="3530" actId="1076"/>
          <ac:picMkLst>
            <pc:docMk/>
            <pc:sldMk cId="4235457580" sldId="788"/>
            <ac:picMk id="12" creationId="{7D66AAAC-D43D-D0AB-C9E6-60C3F455A0C5}"/>
          </ac:picMkLst>
        </pc:picChg>
        <pc:picChg chg="add mod">
          <ac:chgData name="박 병민" userId="3ba4d0214a3af115" providerId="LiveId" clId="{B4E1359A-F003-4FE2-A884-53992F10766C}" dt="2022-11-13T12:04:32.191" v="3531" actId="1076"/>
          <ac:picMkLst>
            <pc:docMk/>
            <pc:sldMk cId="4235457580" sldId="788"/>
            <ac:picMk id="14" creationId="{E86D8C32-7DFD-1A01-24C8-BA39D945183F}"/>
          </ac:picMkLst>
        </pc:picChg>
        <pc:picChg chg="del">
          <ac:chgData name="박 병민" userId="3ba4d0214a3af115" providerId="LiveId" clId="{B4E1359A-F003-4FE2-A884-53992F10766C}" dt="2022-11-13T12:04:11.566" v="3520" actId="478"/>
          <ac:picMkLst>
            <pc:docMk/>
            <pc:sldMk cId="4235457580" sldId="788"/>
            <ac:picMk id="15" creationId="{862EC77D-A66F-D867-8EF5-4F4C6866344C}"/>
          </ac:picMkLst>
        </pc:picChg>
        <pc:picChg chg="del">
          <ac:chgData name="박 병민" userId="3ba4d0214a3af115" providerId="LiveId" clId="{B4E1359A-F003-4FE2-A884-53992F10766C}" dt="2022-11-13T12:04:11.304" v="3519" actId="478"/>
          <ac:picMkLst>
            <pc:docMk/>
            <pc:sldMk cId="4235457580" sldId="788"/>
            <ac:picMk id="16" creationId="{F163990A-D467-9F2E-E38F-4CD9D1DB5FE3}"/>
          </ac:picMkLst>
        </pc:picChg>
      </pc:sldChg>
    </pc:docChg>
  </pc:docChgLst>
  <pc:docChgLst>
    <pc:chgData name="박 병민" userId="3ba4d0214a3af115" providerId="LiveId" clId="{EADF9386-8144-4AE4-939C-7D2D2ACC9238}"/>
    <pc:docChg chg="undo custSel addSld delSld modSld sldOrd delMainMaster modMainMaster modNotesMaster">
      <pc:chgData name="박 병민" userId="3ba4d0214a3af115" providerId="LiveId" clId="{EADF9386-8144-4AE4-939C-7D2D2ACC9238}" dt="2022-10-03T16:08:40.498" v="7054" actId="14100"/>
      <pc:docMkLst>
        <pc:docMk/>
      </pc:docMkLst>
      <pc:sldChg chg="add del">
        <pc:chgData name="박 병민" userId="3ba4d0214a3af115" providerId="LiveId" clId="{EADF9386-8144-4AE4-939C-7D2D2ACC9238}" dt="2022-10-03T13:12:19.309" v="6511" actId="47"/>
        <pc:sldMkLst>
          <pc:docMk/>
          <pc:sldMk cId="0" sldId="257"/>
        </pc:sldMkLst>
      </pc:sldChg>
      <pc:sldChg chg="addSp delSp modSp del mod">
        <pc:chgData name="박 병민" userId="3ba4d0214a3af115" providerId="LiveId" clId="{EADF9386-8144-4AE4-939C-7D2D2ACC9238}" dt="2022-10-03T05:32:30.401" v="5256" actId="47"/>
        <pc:sldMkLst>
          <pc:docMk/>
          <pc:sldMk cId="4189303063" sldId="257"/>
        </pc:sldMkLst>
        <pc:spChg chg="mod">
          <ac:chgData name="박 병민" userId="3ba4d0214a3af115" providerId="LiveId" clId="{EADF9386-8144-4AE4-939C-7D2D2ACC9238}" dt="2022-09-24T12:04:25.179" v="17"/>
          <ac:spMkLst>
            <pc:docMk/>
            <pc:sldMk cId="4189303063" sldId="257"/>
            <ac:spMk id="2" creationId="{6B249AB9-AB87-E018-4AEF-31F5BABC1275}"/>
          </ac:spMkLst>
        </pc:spChg>
        <pc:spChg chg="mod">
          <ac:chgData name="박 병민" userId="3ba4d0214a3af115" providerId="LiveId" clId="{EADF9386-8144-4AE4-939C-7D2D2ACC9238}" dt="2022-09-24T12:05:40.717" v="52" actId="1076"/>
          <ac:spMkLst>
            <pc:docMk/>
            <pc:sldMk cId="4189303063" sldId="257"/>
            <ac:spMk id="3" creationId="{FC60F6A7-08EA-F22D-9F9C-9884709A1927}"/>
          </ac:spMkLst>
        </pc:spChg>
        <pc:spChg chg="add mod">
          <ac:chgData name="박 병민" userId="3ba4d0214a3af115" providerId="LiveId" clId="{EADF9386-8144-4AE4-939C-7D2D2ACC9238}" dt="2022-10-03T03:39:33.796" v="2015" actId="1076"/>
          <ac:spMkLst>
            <pc:docMk/>
            <pc:sldMk cId="4189303063" sldId="257"/>
            <ac:spMk id="4" creationId="{B1C6CD71-45BD-9AC7-814D-8D76E2B291DA}"/>
          </ac:spMkLst>
        </pc:spChg>
        <pc:spChg chg="mod">
          <ac:chgData name="박 병민" userId="3ba4d0214a3af115" providerId="LiveId" clId="{EADF9386-8144-4AE4-939C-7D2D2ACC9238}" dt="2022-09-24T12:05:46.571" v="53" actId="1076"/>
          <ac:spMkLst>
            <pc:docMk/>
            <pc:sldMk cId="4189303063" sldId="257"/>
            <ac:spMk id="11" creationId="{B4245435-9BB4-BB35-2B52-40709E9C502A}"/>
          </ac:spMkLst>
        </pc:spChg>
        <pc:spChg chg="add mod">
          <ac:chgData name="박 병민" userId="3ba4d0214a3af115" providerId="LiveId" clId="{EADF9386-8144-4AE4-939C-7D2D2ACC9238}" dt="2022-10-01T11:09:31.081" v="1853" actId="207"/>
          <ac:spMkLst>
            <pc:docMk/>
            <pc:sldMk cId="4189303063" sldId="257"/>
            <ac:spMk id="13" creationId="{45090E35-14A4-0436-525B-2E36CE640A3E}"/>
          </ac:spMkLst>
        </pc:spChg>
        <pc:spChg chg="add mod">
          <ac:chgData name="박 병민" userId="3ba4d0214a3af115" providerId="LiveId" clId="{EADF9386-8144-4AE4-939C-7D2D2ACC9238}" dt="2022-09-24T12:06:16.419" v="56" actId="14100"/>
          <ac:spMkLst>
            <pc:docMk/>
            <pc:sldMk cId="4189303063" sldId="257"/>
            <ac:spMk id="17" creationId="{30D574A8-8C78-BF18-6067-5B5D59664C4F}"/>
          </ac:spMkLst>
        </pc:spChg>
        <pc:spChg chg="add mod">
          <ac:chgData name="박 병민" userId="3ba4d0214a3af115" providerId="LiveId" clId="{EADF9386-8144-4AE4-939C-7D2D2ACC9238}" dt="2022-09-24T12:06:19.799" v="57" actId="571"/>
          <ac:spMkLst>
            <pc:docMk/>
            <pc:sldMk cId="4189303063" sldId="257"/>
            <ac:spMk id="18" creationId="{33604E3C-B617-57E6-523B-A4B43921EF23}"/>
          </ac:spMkLst>
        </pc:spChg>
        <pc:spChg chg="add del mod">
          <ac:chgData name="박 병민" userId="3ba4d0214a3af115" providerId="LiveId" clId="{EADF9386-8144-4AE4-939C-7D2D2ACC9238}" dt="2022-09-24T12:52:12.196" v="1806" actId="478"/>
          <ac:spMkLst>
            <pc:docMk/>
            <pc:sldMk cId="4189303063" sldId="257"/>
            <ac:spMk id="19" creationId="{7EB6A786-5D4D-B979-5C9E-B975AE70D90B}"/>
          </ac:spMkLst>
        </pc:spChg>
        <pc:spChg chg="add del mod">
          <ac:chgData name="박 병민" userId="3ba4d0214a3af115" providerId="LiveId" clId="{EADF9386-8144-4AE4-939C-7D2D2ACC9238}" dt="2022-09-24T12:52:10.778" v="1805" actId="478"/>
          <ac:spMkLst>
            <pc:docMk/>
            <pc:sldMk cId="4189303063" sldId="257"/>
            <ac:spMk id="20" creationId="{9C551BBF-62AF-CFBC-FF79-84186FA4EA09}"/>
          </ac:spMkLst>
        </pc:spChg>
        <pc:picChg chg="del mod">
          <ac:chgData name="박 병민" userId="3ba4d0214a3af115" providerId="LiveId" clId="{EADF9386-8144-4AE4-939C-7D2D2ACC9238}" dt="2022-10-03T03:38:43.902" v="1945" actId="478"/>
          <ac:picMkLst>
            <pc:docMk/>
            <pc:sldMk cId="4189303063" sldId="257"/>
            <ac:picMk id="1028" creationId="{C863D5B4-AB12-F4EA-A64E-D6CB0B1ABC54}"/>
          </ac:picMkLst>
        </pc:picChg>
        <pc:cxnChg chg="add mod">
          <ac:chgData name="박 병민" userId="3ba4d0214a3af115" providerId="LiveId" clId="{EADF9386-8144-4AE4-939C-7D2D2ACC9238}" dt="2022-09-24T12:04:52.368" v="42" actId="13822"/>
          <ac:cxnSpMkLst>
            <pc:docMk/>
            <pc:sldMk cId="4189303063" sldId="257"/>
            <ac:cxnSpMk id="15" creationId="{0CEDA644-EC2F-FE65-BFE7-DB4358E0E1EF}"/>
          </ac:cxnSpMkLst>
        </pc:cxnChg>
      </pc:sldChg>
      <pc:sldChg chg="addSp delSp modSp mod">
        <pc:chgData name="박 병민" userId="3ba4d0214a3af115" providerId="LiveId" clId="{EADF9386-8144-4AE4-939C-7D2D2ACC9238}" dt="2022-10-03T13:22:06.030" v="6983" actId="1037"/>
        <pc:sldMkLst>
          <pc:docMk/>
          <pc:sldMk cId="654706319" sldId="258"/>
        </pc:sldMkLst>
        <pc:spChg chg="add del mod ord">
          <ac:chgData name="박 병민" userId="3ba4d0214a3af115" providerId="LiveId" clId="{EADF9386-8144-4AE4-939C-7D2D2ACC9238}" dt="2022-10-03T05:36:14.054" v="5340" actId="478"/>
          <ac:spMkLst>
            <pc:docMk/>
            <pc:sldMk cId="654706319" sldId="258"/>
            <ac:spMk id="2" creationId="{BDE01756-32D7-3448-53EF-ADD5EE7D86EE}"/>
          </ac:spMkLst>
        </pc:spChg>
        <pc:spChg chg="add mod">
          <ac:chgData name="박 병민" userId="3ba4d0214a3af115" providerId="LiveId" clId="{EADF9386-8144-4AE4-939C-7D2D2ACC9238}" dt="2022-10-03T13:22:06.030" v="6983" actId="1037"/>
          <ac:spMkLst>
            <pc:docMk/>
            <pc:sldMk cId="654706319" sldId="258"/>
            <ac:spMk id="2" creationId="{D3C96046-D1EF-86CA-62EC-558C3FAD23B5}"/>
          </ac:spMkLst>
        </pc:spChg>
        <pc:spChg chg="add mod">
          <ac:chgData name="박 병민" userId="3ba4d0214a3af115" providerId="LiveId" clId="{EADF9386-8144-4AE4-939C-7D2D2ACC9238}" dt="2022-10-03T13:22:06.030" v="6983" actId="1037"/>
          <ac:spMkLst>
            <pc:docMk/>
            <pc:sldMk cId="654706319" sldId="258"/>
            <ac:spMk id="3" creationId="{67390F87-A684-6264-5DCE-7FED25986611}"/>
          </ac:spMkLst>
        </pc:spChg>
        <pc:spChg chg="del mod">
          <ac:chgData name="박 병민" userId="3ba4d0214a3af115" providerId="LiveId" clId="{EADF9386-8144-4AE4-939C-7D2D2ACC9238}" dt="2022-09-24T12:07:26.425" v="78" actId="478"/>
          <ac:spMkLst>
            <pc:docMk/>
            <pc:sldMk cId="654706319" sldId="258"/>
            <ac:spMk id="4" creationId="{00000000-0000-0000-0000-000000000000}"/>
          </ac:spMkLst>
        </pc:spChg>
        <pc:spChg chg="add mod">
          <ac:chgData name="박 병민" userId="3ba4d0214a3af115" providerId="LiveId" clId="{EADF9386-8144-4AE4-939C-7D2D2ACC9238}" dt="2022-10-03T05:14:37.376" v="4911" actId="1035"/>
          <ac:spMkLst>
            <pc:docMk/>
            <pc:sldMk cId="654706319" sldId="258"/>
            <ac:spMk id="5" creationId="{6048BE7B-9A60-24C4-D1E3-5EF21FEB2F34}"/>
          </ac:spMkLst>
        </pc:spChg>
        <pc:spChg chg="del">
          <ac:chgData name="박 병민" userId="3ba4d0214a3af115" providerId="LiveId" clId="{EADF9386-8144-4AE4-939C-7D2D2ACC9238}" dt="2022-09-24T12:07:53.185" v="94" actId="478"/>
          <ac:spMkLst>
            <pc:docMk/>
            <pc:sldMk cId="654706319" sldId="258"/>
            <ac:spMk id="6" creationId="{00000000-0000-0000-0000-000000000000}"/>
          </ac:spMkLst>
        </pc:spChg>
        <pc:spChg chg="add mod">
          <ac:chgData name="박 병민" userId="3ba4d0214a3af115" providerId="LiveId" clId="{EADF9386-8144-4AE4-939C-7D2D2ACC9238}" dt="2022-10-03T13:22:06.030" v="6983" actId="1037"/>
          <ac:spMkLst>
            <pc:docMk/>
            <pc:sldMk cId="654706319" sldId="258"/>
            <ac:spMk id="6" creationId="{C7E3EFD0-FF1C-AEB2-BCD2-C09AC7F7C2F0}"/>
          </ac:spMkLst>
        </pc:spChg>
        <pc:spChg chg="add mod">
          <ac:chgData name="박 병민" userId="3ba4d0214a3af115" providerId="LiveId" clId="{EADF9386-8144-4AE4-939C-7D2D2ACC9238}" dt="2022-10-03T13:22:06.030" v="6983" actId="1037"/>
          <ac:spMkLst>
            <pc:docMk/>
            <pc:sldMk cId="654706319" sldId="258"/>
            <ac:spMk id="7" creationId="{1C6982BB-26E0-BBB1-C6C6-BD331D3A50EA}"/>
          </ac:spMkLst>
        </pc:spChg>
        <pc:spChg chg="add mod">
          <ac:chgData name="박 병민" userId="3ba4d0214a3af115" providerId="LiveId" clId="{EADF9386-8144-4AE4-939C-7D2D2ACC9238}" dt="2022-09-24T12:08:19.983" v="103" actId="1076"/>
          <ac:spMkLst>
            <pc:docMk/>
            <pc:sldMk cId="654706319" sldId="258"/>
            <ac:spMk id="8" creationId="{A43E0B7C-61D0-6C57-4492-0CBF794D070F}"/>
          </ac:spMkLst>
        </pc:spChg>
        <pc:spChg chg="add del mod ord">
          <ac:chgData name="박 병민" userId="3ba4d0214a3af115" providerId="LiveId" clId="{EADF9386-8144-4AE4-939C-7D2D2ACC9238}" dt="2022-10-03T05:15:24.603" v="4919" actId="478"/>
          <ac:spMkLst>
            <pc:docMk/>
            <pc:sldMk cId="654706319" sldId="258"/>
            <ac:spMk id="20" creationId="{FD86DE5F-AE9D-B5AF-EF45-A3F66432E2A4}"/>
          </ac:spMkLst>
        </pc:spChg>
        <pc:spChg chg="add mod">
          <ac:chgData name="박 병민" userId="3ba4d0214a3af115" providerId="LiveId" clId="{EADF9386-8144-4AE4-939C-7D2D2ACC9238}" dt="2022-10-03T13:22:06.030" v="6983" actId="1037"/>
          <ac:spMkLst>
            <pc:docMk/>
            <pc:sldMk cId="654706319" sldId="258"/>
            <ac:spMk id="21" creationId="{7EDCD528-A4FE-84AF-CCBC-3D85DD6D1761}"/>
          </ac:spMkLst>
        </pc:spChg>
        <pc:spChg chg="add mod">
          <ac:chgData name="박 병민" userId="3ba4d0214a3af115" providerId="LiveId" clId="{EADF9386-8144-4AE4-939C-7D2D2ACC9238}" dt="2022-10-03T13:22:06.030" v="6983" actId="1037"/>
          <ac:spMkLst>
            <pc:docMk/>
            <pc:sldMk cId="654706319" sldId="258"/>
            <ac:spMk id="22" creationId="{DEE8F441-622F-CFF0-B9F4-19B2AE30B4ED}"/>
          </ac:spMkLst>
        </pc:spChg>
        <pc:spChg chg="add mod">
          <ac:chgData name="박 병민" userId="3ba4d0214a3af115" providerId="LiveId" clId="{EADF9386-8144-4AE4-939C-7D2D2ACC9238}" dt="2022-10-03T13:22:06.030" v="6983" actId="1037"/>
          <ac:spMkLst>
            <pc:docMk/>
            <pc:sldMk cId="654706319" sldId="258"/>
            <ac:spMk id="23" creationId="{FA1DD0E5-051A-6E82-E9BA-D95BA03F2620}"/>
          </ac:spMkLst>
        </pc:spChg>
        <pc:spChg chg="add mod">
          <ac:chgData name="박 병민" userId="3ba4d0214a3af115" providerId="LiveId" clId="{EADF9386-8144-4AE4-939C-7D2D2ACC9238}" dt="2022-10-03T13:22:06.030" v="6983" actId="1037"/>
          <ac:spMkLst>
            <pc:docMk/>
            <pc:sldMk cId="654706319" sldId="258"/>
            <ac:spMk id="24" creationId="{4314A5DD-124B-8D92-3285-FBED570E61BF}"/>
          </ac:spMkLst>
        </pc:spChg>
        <pc:spChg chg="add mod">
          <ac:chgData name="박 병민" userId="3ba4d0214a3af115" providerId="LiveId" clId="{EADF9386-8144-4AE4-939C-7D2D2ACC9238}" dt="2022-10-03T13:22:06.030" v="6983" actId="1037"/>
          <ac:spMkLst>
            <pc:docMk/>
            <pc:sldMk cId="654706319" sldId="258"/>
            <ac:spMk id="25" creationId="{A5EEA244-B341-2187-D25C-6750C1AD6B2D}"/>
          </ac:spMkLst>
        </pc:spChg>
        <pc:spChg chg="add mod">
          <ac:chgData name="박 병민" userId="3ba4d0214a3af115" providerId="LiveId" clId="{EADF9386-8144-4AE4-939C-7D2D2ACC9238}" dt="2022-10-03T13:22:06.030" v="6983" actId="1037"/>
          <ac:spMkLst>
            <pc:docMk/>
            <pc:sldMk cId="654706319" sldId="258"/>
            <ac:spMk id="26" creationId="{FB32FC81-FCDE-457D-0F47-B28DFB228478}"/>
          </ac:spMkLst>
        </pc:spChg>
        <pc:spChg chg="add mod">
          <ac:chgData name="박 병민" userId="3ba4d0214a3af115" providerId="LiveId" clId="{EADF9386-8144-4AE4-939C-7D2D2ACC9238}" dt="2022-10-03T13:22:06.030" v="6983" actId="1037"/>
          <ac:spMkLst>
            <pc:docMk/>
            <pc:sldMk cId="654706319" sldId="258"/>
            <ac:spMk id="27" creationId="{77AF41DF-66B7-5CF6-5820-D159EA554BBE}"/>
          </ac:spMkLst>
        </pc:spChg>
        <pc:spChg chg="add mod">
          <ac:chgData name="박 병민" userId="3ba4d0214a3af115" providerId="LiveId" clId="{EADF9386-8144-4AE4-939C-7D2D2ACC9238}" dt="2022-10-03T13:22:06.030" v="6983" actId="1037"/>
          <ac:spMkLst>
            <pc:docMk/>
            <pc:sldMk cId="654706319" sldId="258"/>
            <ac:spMk id="28" creationId="{43ED1093-4AA2-41B7-06A0-A5A4DE990425}"/>
          </ac:spMkLst>
        </pc:spChg>
        <pc:spChg chg="add mod">
          <ac:chgData name="박 병민" userId="3ba4d0214a3af115" providerId="LiveId" clId="{EADF9386-8144-4AE4-939C-7D2D2ACC9238}" dt="2022-10-03T13:22:06.030" v="6983" actId="1037"/>
          <ac:spMkLst>
            <pc:docMk/>
            <pc:sldMk cId="654706319" sldId="258"/>
            <ac:spMk id="29" creationId="{C5F2B706-98BE-8456-B642-BDF51932B8EA}"/>
          </ac:spMkLst>
        </pc:spChg>
        <pc:spChg chg="add mod">
          <ac:chgData name="박 병민" userId="3ba4d0214a3af115" providerId="LiveId" clId="{EADF9386-8144-4AE4-939C-7D2D2ACC9238}" dt="2022-10-03T13:22:06.030" v="6983" actId="1037"/>
          <ac:spMkLst>
            <pc:docMk/>
            <pc:sldMk cId="654706319" sldId="258"/>
            <ac:spMk id="30" creationId="{9C95C1F9-10EA-21E5-8991-A82A40EDF4C4}"/>
          </ac:spMkLst>
        </pc:spChg>
        <pc:spChg chg="add del mod">
          <ac:chgData name="박 병민" userId="3ba4d0214a3af115" providerId="LiveId" clId="{EADF9386-8144-4AE4-939C-7D2D2ACC9238}" dt="2022-10-03T05:18:04.952" v="4958"/>
          <ac:spMkLst>
            <pc:docMk/>
            <pc:sldMk cId="654706319" sldId="258"/>
            <ac:spMk id="31" creationId="{527C35B1-15B6-63FC-E6CB-F4CB339FBD16}"/>
          </ac:spMkLst>
        </pc:spChg>
        <pc:spChg chg="add del mod">
          <ac:chgData name="박 병민" userId="3ba4d0214a3af115" providerId="LiveId" clId="{EADF9386-8144-4AE4-939C-7D2D2ACC9238}" dt="2022-10-03T05:18:04.952" v="4958"/>
          <ac:spMkLst>
            <pc:docMk/>
            <pc:sldMk cId="654706319" sldId="258"/>
            <ac:spMk id="32" creationId="{C32B3A5D-E37C-AB01-F39F-7AEE377D2B1E}"/>
          </ac:spMkLst>
        </pc:spChg>
        <pc:spChg chg="add mod">
          <ac:chgData name="박 병민" userId="3ba4d0214a3af115" providerId="LiveId" clId="{EADF9386-8144-4AE4-939C-7D2D2ACC9238}" dt="2022-10-03T13:22:06.030" v="6983" actId="1037"/>
          <ac:spMkLst>
            <pc:docMk/>
            <pc:sldMk cId="654706319" sldId="258"/>
            <ac:spMk id="33" creationId="{4329E9FC-56FB-3A3A-DD38-37F8A2B46CA6}"/>
          </ac:spMkLst>
        </pc:spChg>
        <pc:spChg chg="add mod">
          <ac:chgData name="박 병민" userId="3ba4d0214a3af115" providerId="LiveId" clId="{EADF9386-8144-4AE4-939C-7D2D2ACC9238}" dt="2022-10-03T13:22:06.030" v="6983" actId="1037"/>
          <ac:spMkLst>
            <pc:docMk/>
            <pc:sldMk cId="654706319" sldId="258"/>
            <ac:spMk id="35" creationId="{DE795406-A3DC-F397-3870-A9C2B6DB5979}"/>
          </ac:spMkLst>
        </pc:spChg>
        <pc:spChg chg="add mod">
          <ac:chgData name="박 병민" userId="3ba4d0214a3af115" providerId="LiveId" clId="{EADF9386-8144-4AE4-939C-7D2D2ACC9238}" dt="2022-10-03T13:22:06.030" v="6983" actId="1037"/>
          <ac:spMkLst>
            <pc:docMk/>
            <pc:sldMk cId="654706319" sldId="258"/>
            <ac:spMk id="37" creationId="{061B3BFB-B14D-17E1-1DA9-1331B6EB04BC}"/>
          </ac:spMkLst>
        </pc:spChg>
        <pc:spChg chg="add mod">
          <ac:chgData name="박 병민" userId="3ba4d0214a3af115" providerId="LiveId" clId="{EADF9386-8144-4AE4-939C-7D2D2ACC9238}" dt="2022-10-03T13:22:06.030" v="6983" actId="1037"/>
          <ac:spMkLst>
            <pc:docMk/>
            <pc:sldMk cId="654706319" sldId="258"/>
            <ac:spMk id="38" creationId="{D9BBBF38-2E2B-6B44-4BB0-9D2A80B1F568}"/>
          </ac:spMkLst>
        </pc:spChg>
        <pc:spChg chg="add mod">
          <ac:chgData name="박 병민" userId="3ba4d0214a3af115" providerId="LiveId" clId="{EADF9386-8144-4AE4-939C-7D2D2ACC9238}" dt="2022-10-03T13:22:06.030" v="6983" actId="1037"/>
          <ac:spMkLst>
            <pc:docMk/>
            <pc:sldMk cId="654706319" sldId="258"/>
            <ac:spMk id="39" creationId="{DF33E4E5-026D-D59C-DF13-5DA71C236D40}"/>
          </ac:spMkLst>
        </pc:spChg>
        <pc:spChg chg="add mod">
          <ac:chgData name="박 병민" userId="3ba4d0214a3af115" providerId="LiveId" clId="{EADF9386-8144-4AE4-939C-7D2D2ACC9238}" dt="2022-10-03T13:22:06.030" v="6983" actId="1037"/>
          <ac:spMkLst>
            <pc:docMk/>
            <pc:sldMk cId="654706319" sldId="258"/>
            <ac:spMk id="40" creationId="{8060CD43-B861-FFB7-C650-4BBA81555840}"/>
          </ac:spMkLst>
        </pc:spChg>
        <pc:spChg chg="add mod">
          <ac:chgData name="박 병민" userId="3ba4d0214a3af115" providerId="LiveId" clId="{EADF9386-8144-4AE4-939C-7D2D2ACC9238}" dt="2022-10-03T13:22:06.030" v="6983" actId="1037"/>
          <ac:spMkLst>
            <pc:docMk/>
            <pc:sldMk cId="654706319" sldId="258"/>
            <ac:spMk id="41" creationId="{FF4A1409-893D-4614-7BB9-3BEFC4EE2D50}"/>
          </ac:spMkLst>
        </pc:spChg>
        <pc:spChg chg="add mod">
          <ac:chgData name="박 병민" userId="3ba4d0214a3af115" providerId="LiveId" clId="{EADF9386-8144-4AE4-939C-7D2D2ACC9238}" dt="2022-10-03T13:22:06.030" v="6983" actId="1037"/>
          <ac:spMkLst>
            <pc:docMk/>
            <pc:sldMk cId="654706319" sldId="258"/>
            <ac:spMk id="43" creationId="{C0F82936-EDAB-65C4-542D-4A4094DA0136}"/>
          </ac:spMkLst>
        </pc:spChg>
        <pc:spChg chg="add del mod">
          <ac:chgData name="박 병민" userId="3ba4d0214a3af115" providerId="LiveId" clId="{EADF9386-8144-4AE4-939C-7D2D2ACC9238}" dt="2022-10-03T05:46:23.563" v="6080" actId="478"/>
          <ac:spMkLst>
            <pc:docMk/>
            <pc:sldMk cId="654706319" sldId="258"/>
            <ac:spMk id="44" creationId="{CAD49AAD-F785-4A01-5FF7-198229F4D0FF}"/>
          </ac:spMkLst>
        </pc:spChg>
        <pc:spChg chg="add mod">
          <ac:chgData name="박 병민" userId="3ba4d0214a3af115" providerId="LiveId" clId="{EADF9386-8144-4AE4-939C-7D2D2ACC9238}" dt="2022-10-03T13:22:06.030" v="6983" actId="1037"/>
          <ac:spMkLst>
            <pc:docMk/>
            <pc:sldMk cId="654706319" sldId="258"/>
            <ac:spMk id="45" creationId="{35417A43-059C-6B2D-275A-DF5579DCFFA0}"/>
          </ac:spMkLst>
        </pc:spChg>
        <pc:spChg chg="add mod">
          <ac:chgData name="박 병민" userId="3ba4d0214a3af115" providerId="LiveId" clId="{EADF9386-8144-4AE4-939C-7D2D2ACC9238}" dt="2022-10-03T13:22:06.030" v="6983" actId="1037"/>
          <ac:spMkLst>
            <pc:docMk/>
            <pc:sldMk cId="654706319" sldId="258"/>
            <ac:spMk id="46" creationId="{7F236EA2-119F-6568-2A9C-F48902311080}"/>
          </ac:spMkLst>
        </pc:spChg>
        <pc:spChg chg="add mod">
          <ac:chgData name="박 병민" userId="3ba4d0214a3af115" providerId="LiveId" clId="{EADF9386-8144-4AE4-939C-7D2D2ACC9238}" dt="2022-10-03T13:22:06.030" v="6983" actId="1037"/>
          <ac:spMkLst>
            <pc:docMk/>
            <pc:sldMk cId="654706319" sldId="258"/>
            <ac:spMk id="47" creationId="{3F292C0E-4D94-166D-64E6-2A20F94F2168}"/>
          </ac:spMkLst>
        </pc:spChg>
        <pc:spChg chg="add mod">
          <ac:chgData name="박 병민" userId="3ba4d0214a3af115" providerId="LiveId" clId="{EADF9386-8144-4AE4-939C-7D2D2ACC9238}" dt="2022-10-03T13:22:06.030" v="6983" actId="1037"/>
          <ac:spMkLst>
            <pc:docMk/>
            <pc:sldMk cId="654706319" sldId="258"/>
            <ac:spMk id="48" creationId="{07C83F38-B796-CDC3-45E5-2480AFBA9A9F}"/>
          </ac:spMkLst>
        </pc:spChg>
        <pc:spChg chg="add mod">
          <ac:chgData name="박 병민" userId="3ba4d0214a3af115" providerId="LiveId" clId="{EADF9386-8144-4AE4-939C-7D2D2ACC9238}" dt="2022-10-03T05:45:06.032" v="6010" actId="571"/>
          <ac:spMkLst>
            <pc:docMk/>
            <pc:sldMk cId="654706319" sldId="258"/>
            <ac:spMk id="49" creationId="{D8CAA836-FC8C-1251-6DEB-72ECEB69D745}"/>
          </ac:spMkLst>
        </pc:spChg>
        <pc:spChg chg="add mod">
          <ac:chgData name="박 병민" userId="3ba4d0214a3af115" providerId="LiveId" clId="{EADF9386-8144-4AE4-939C-7D2D2ACC9238}" dt="2022-10-03T13:22:06.030" v="6983" actId="1037"/>
          <ac:spMkLst>
            <pc:docMk/>
            <pc:sldMk cId="654706319" sldId="258"/>
            <ac:spMk id="50" creationId="{FAE9DB2C-E27A-60B4-BBCB-29A728615DA2}"/>
          </ac:spMkLst>
        </pc:spChg>
        <pc:grpChg chg="del mod">
          <ac:chgData name="박 병민" userId="3ba4d0214a3af115" providerId="LiveId" clId="{EADF9386-8144-4AE4-939C-7D2D2ACC9238}" dt="2022-09-24T12:08:23.301" v="104" actId="478"/>
          <ac:grpSpMkLst>
            <pc:docMk/>
            <pc:sldMk cId="654706319" sldId="258"/>
            <ac:grpSpMk id="3" creationId="{00000000-0000-0000-0000-000000000000}"/>
          </ac:grpSpMkLst>
        </pc:grpChg>
        <pc:graphicFrameChg chg="add mod modGraphic">
          <ac:chgData name="박 병민" userId="3ba4d0214a3af115" providerId="LiveId" clId="{EADF9386-8144-4AE4-939C-7D2D2ACC9238}" dt="2022-10-03T05:15:34.164" v="4922" actId="1076"/>
          <ac:graphicFrameMkLst>
            <pc:docMk/>
            <pc:sldMk cId="654706319" sldId="258"/>
            <ac:graphicFrameMk id="9" creationId="{E1C35D10-B321-DA5C-4A60-3987463201BE}"/>
          </ac:graphicFrameMkLst>
        </pc:graphicFrameChg>
        <pc:graphicFrameChg chg="add mod modGraphic">
          <ac:chgData name="박 병민" userId="3ba4d0214a3af115" providerId="LiveId" clId="{EADF9386-8144-4AE4-939C-7D2D2ACC9238}" dt="2022-10-03T05:15:34.164" v="4922" actId="1076"/>
          <ac:graphicFrameMkLst>
            <pc:docMk/>
            <pc:sldMk cId="654706319" sldId="258"/>
            <ac:graphicFrameMk id="10" creationId="{A2D8C738-3879-3608-C835-FC552FDB0995}"/>
          </ac:graphicFrameMkLst>
        </pc:graphicFrameChg>
        <pc:picChg chg="add mod">
          <ac:chgData name="박 병민" userId="3ba4d0214a3af115" providerId="LiveId" clId="{EADF9386-8144-4AE4-939C-7D2D2ACC9238}" dt="2022-10-03T05:11:20.792" v="4836" actId="1076"/>
          <ac:picMkLst>
            <pc:docMk/>
            <pc:sldMk cId="654706319" sldId="258"/>
            <ac:picMk id="3074" creationId="{75272102-F49D-6F61-822A-6AC134E3EB1A}"/>
          </ac:picMkLst>
        </pc:picChg>
        <pc:picChg chg="add mod">
          <ac:chgData name="박 병민" userId="3ba4d0214a3af115" providerId="LiveId" clId="{EADF9386-8144-4AE4-939C-7D2D2ACC9238}" dt="2022-10-03T05:14:09.722" v="4899" actId="1076"/>
          <ac:picMkLst>
            <pc:docMk/>
            <pc:sldMk cId="654706319" sldId="258"/>
            <ac:picMk id="4098" creationId="{8EFB8CA3-45CA-87C4-FDA4-B363E6AFC48F}"/>
          </ac:picMkLst>
        </pc:picChg>
        <pc:cxnChg chg="add mod">
          <ac:chgData name="박 병민" userId="3ba4d0214a3af115" providerId="LiveId" clId="{EADF9386-8144-4AE4-939C-7D2D2ACC9238}" dt="2022-10-03T05:14:37.376" v="4911" actId="1035"/>
          <ac:cxnSpMkLst>
            <pc:docMk/>
            <pc:sldMk cId="654706319" sldId="258"/>
            <ac:cxnSpMk id="4" creationId="{62B0DB0C-7FF5-8A5F-9FA3-9B4712927450}"/>
          </ac:cxnSpMkLst>
        </pc:cxnChg>
      </pc:sldChg>
      <pc:sldChg chg="del">
        <pc:chgData name="박 병민" userId="3ba4d0214a3af115" providerId="LiveId" clId="{EADF9386-8144-4AE4-939C-7D2D2ACC9238}" dt="2022-09-24T12:16:43.010" v="377" actId="47"/>
        <pc:sldMkLst>
          <pc:docMk/>
          <pc:sldMk cId="2273742413" sldId="259"/>
        </pc:sldMkLst>
      </pc:sldChg>
      <pc:sldChg chg="addSp modSp del">
        <pc:chgData name="박 병민" userId="3ba4d0214a3af115" providerId="LiveId" clId="{EADF9386-8144-4AE4-939C-7D2D2ACC9238}" dt="2022-09-24T12:16:57.471" v="385" actId="47"/>
        <pc:sldMkLst>
          <pc:docMk/>
          <pc:sldMk cId="3686575472" sldId="260"/>
        </pc:sldMkLst>
        <pc:picChg chg="add mod">
          <ac:chgData name="박 병민" userId="3ba4d0214a3af115" providerId="LiveId" clId="{EADF9386-8144-4AE4-939C-7D2D2ACC9238}" dt="2022-09-24T12:16:53.450" v="384" actId="1076"/>
          <ac:picMkLst>
            <pc:docMk/>
            <pc:sldMk cId="3686575472" sldId="260"/>
            <ac:picMk id="4098" creationId="{CBA99BEE-7A0F-F3F4-0883-6B2B71AC7764}"/>
          </ac:picMkLst>
        </pc:picChg>
      </pc:sldChg>
      <pc:sldChg chg="del">
        <pc:chgData name="박 병민" userId="3ba4d0214a3af115" providerId="LiveId" clId="{EADF9386-8144-4AE4-939C-7D2D2ACC9238}" dt="2022-09-24T12:47:51.478" v="1626" actId="47"/>
        <pc:sldMkLst>
          <pc:docMk/>
          <pc:sldMk cId="1260936609" sldId="261"/>
        </pc:sldMkLst>
      </pc:sldChg>
      <pc:sldChg chg="del">
        <pc:chgData name="박 병민" userId="3ba4d0214a3af115" providerId="LiveId" clId="{EADF9386-8144-4AE4-939C-7D2D2ACC9238}" dt="2022-09-24T12:47:51.478" v="1626" actId="47"/>
        <pc:sldMkLst>
          <pc:docMk/>
          <pc:sldMk cId="3016498245" sldId="262"/>
        </pc:sldMkLst>
      </pc:sldChg>
      <pc:sldChg chg="del">
        <pc:chgData name="박 병민" userId="3ba4d0214a3af115" providerId="LiveId" clId="{EADF9386-8144-4AE4-939C-7D2D2ACC9238}" dt="2022-09-24T12:47:51.478" v="1626" actId="47"/>
        <pc:sldMkLst>
          <pc:docMk/>
          <pc:sldMk cId="2690456854" sldId="263"/>
        </pc:sldMkLst>
      </pc:sldChg>
      <pc:sldChg chg="add del">
        <pc:chgData name="박 병민" userId="3ba4d0214a3af115" providerId="LiveId" clId="{EADF9386-8144-4AE4-939C-7D2D2ACC9238}" dt="2022-09-24T12:06:40.402" v="61"/>
        <pc:sldMkLst>
          <pc:docMk/>
          <pc:sldMk cId="645609763" sldId="264"/>
        </pc:sldMkLst>
      </pc:sldChg>
      <pc:sldChg chg="add del">
        <pc:chgData name="박 병민" userId="3ba4d0214a3af115" providerId="LiveId" clId="{EADF9386-8144-4AE4-939C-7D2D2ACC9238}" dt="2022-09-24T12:17:01.193" v="388"/>
        <pc:sldMkLst>
          <pc:docMk/>
          <pc:sldMk cId="1338132963" sldId="264"/>
        </pc:sldMkLst>
      </pc:sldChg>
      <pc:sldChg chg="add del">
        <pc:chgData name="박 병민" userId="3ba4d0214a3af115" providerId="LiveId" clId="{EADF9386-8144-4AE4-939C-7D2D2ACC9238}" dt="2022-09-24T12:16:58.338" v="386" actId="47"/>
        <pc:sldMkLst>
          <pc:docMk/>
          <pc:sldMk cId="1350331733" sldId="264"/>
        </pc:sldMkLst>
      </pc:sldChg>
      <pc:sldChg chg="del">
        <pc:chgData name="박 병민" userId="3ba4d0214a3af115" providerId="LiveId" clId="{EADF9386-8144-4AE4-939C-7D2D2ACC9238}" dt="2022-09-24T12:06:36.564" v="59" actId="47"/>
        <pc:sldMkLst>
          <pc:docMk/>
          <pc:sldMk cId="1583387072" sldId="264"/>
        </pc:sldMkLst>
      </pc:sldChg>
      <pc:sldChg chg="add del">
        <pc:chgData name="박 병민" userId="3ba4d0214a3af115" providerId="LiveId" clId="{EADF9386-8144-4AE4-939C-7D2D2ACC9238}" dt="2022-09-24T12:16:47.736" v="381"/>
        <pc:sldMkLst>
          <pc:docMk/>
          <pc:sldMk cId="3464327477" sldId="264"/>
        </pc:sldMkLst>
      </pc:sldChg>
      <pc:sldChg chg="add del">
        <pc:chgData name="박 병민" userId="3ba4d0214a3af115" providerId="LiveId" clId="{EADF9386-8144-4AE4-939C-7D2D2ACC9238}" dt="2022-09-24T12:15:02.452" v="376" actId="47"/>
        <pc:sldMkLst>
          <pc:docMk/>
          <pc:sldMk cId="3807704990" sldId="264"/>
        </pc:sldMkLst>
      </pc:sldChg>
      <pc:sldChg chg="addSp delSp modSp add mod">
        <pc:chgData name="박 병민" userId="3ba4d0214a3af115" providerId="LiveId" clId="{EADF9386-8144-4AE4-939C-7D2D2ACC9238}" dt="2022-10-03T13:19:50.421" v="6923" actId="20577"/>
        <pc:sldMkLst>
          <pc:docMk/>
          <pc:sldMk cId="3902979958" sldId="264"/>
        </pc:sldMkLst>
        <pc:spChg chg="add mod topLvl">
          <ac:chgData name="박 병민" userId="3ba4d0214a3af115" providerId="LiveId" clId="{EADF9386-8144-4AE4-939C-7D2D2ACC9238}" dt="2022-10-03T05:31:37.502" v="5249" actId="164"/>
          <ac:spMkLst>
            <pc:docMk/>
            <pc:sldMk cId="3902979958" sldId="264"/>
            <ac:spMk id="2" creationId="{C49DB8A1-F04E-A7E2-031C-D409FF14FB1D}"/>
          </ac:spMkLst>
        </pc:spChg>
        <pc:spChg chg="add mod">
          <ac:chgData name="박 병민" userId="3ba4d0214a3af115" providerId="LiveId" clId="{EADF9386-8144-4AE4-939C-7D2D2ACC9238}" dt="2022-10-03T05:29:29.119" v="5221" actId="1076"/>
          <ac:spMkLst>
            <pc:docMk/>
            <pc:sldMk cId="3902979958" sldId="264"/>
            <ac:spMk id="3" creationId="{88CE4053-DF34-93CC-27BC-64CB14D0F923}"/>
          </ac:spMkLst>
        </pc:spChg>
        <pc:spChg chg="add mod">
          <ac:chgData name="박 병민" userId="3ba4d0214a3af115" providerId="LiveId" clId="{EADF9386-8144-4AE4-939C-7D2D2ACC9238}" dt="2022-10-03T05:29:31.104" v="5222" actId="1076"/>
          <ac:spMkLst>
            <pc:docMk/>
            <pc:sldMk cId="3902979958" sldId="264"/>
            <ac:spMk id="4" creationId="{186158C3-E5FC-F33E-EF13-81C03C163FD6}"/>
          </ac:spMkLst>
        </pc:spChg>
        <pc:spChg chg="mod">
          <ac:chgData name="박 병민" userId="3ba4d0214a3af115" providerId="LiveId" clId="{EADF9386-8144-4AE4-939C-7D2D2ACC9238}" dt="2022-10-03T05:33:29.932" v="5262" actId="164"/>
          <ac:spMkLst>
            <pc:docMk/>
            <pc:sldMk cId="3902979958" sldId="264"/>
            <ac:spMk id="5" creationId="{6048BE7B-9A60-24C4-D1E3-5EF21FEB2F34}"/>
          </ac:spMkLst>
        </pc:spChg>
        <pc:spChg chg="add del mod">
          <ac:chgData name="박 병민" userId="3ba4d0214a3af115" providerId="LiveId" clId="{EADF9386-8144-4AE4-939C-7D2D2ACC9238}" dt="2022-09-24T12:22:39.450" v="630"/>
          <ac:spMkLst>
            <pc:docMk/>
            <pc:sldMk cId="3902979958" sldId="264"/>
            <ac:spMk id="6" creationId="{0A63BF9D-928E-0CD3-1E0B-DCDE72639465}"/>
          </ac:spMkLst>
        </pc:spChg>
        <pc:spChg chg="add del mod ord">
          <ac:chgData name="박 병민" userId="3ba4d0214a3af115" providerId="LiveId" clId="{EADF9386-8144-4AE4-939C-7D2D2ACC9238}" dt="2022-10-03T05:36:11.124" v="5338" actId="478"/>
          <ac:spMkLst>
            <pc:docMk/>
            <pc:sldMk cId="3902979958" sldId="264"/>
            <ac:spMk id="6" creationId="{5A0803D4-69CE-FD04-3387-2AE50BCC5356}"/>
          </ac:spMkLst>
        </pc:spChg>
        <pc:spChg chg="add mod">
          <ac:chgData name="박 병민" userId="3ba4d0214a3af115" providerId="LiveId" clId="{EADF9386-8144-4AE4-939C-7D2D2ACC9238}" dt="2022-10-03T05:31:51.614" v="5253" actId="164"/>
          <ac:spMkLst>
            <pc:docMk/>
            <pc:sldMk cId="3902979958" sldId="264"/>
            <ac:spMk id="7" creationId="{27D6791C-DDCC-2FBA-4F33-48C1CF71234C}"/>
          </ac:spMkLst>
        </pc:spChg>
        <pc:spChg chg="mod">
          <ac:chgData name="박 병민" userId="3ba4d0214a3af115" providerId="LiveId" clId="{EADF9386-8144-4AE4-939C-7D2D2ACC9238}" dt="2022-10-03T13:19:50.421" v="6923" actId="20577"/>
          <ac:spMkLst>
            <pc:docMk/>
            <pc:sldMk cId="3902979958" sldId="264"/>
            <ac:spMk id="8" creationId="{A43E0B7C-61D0-6C57-4492-0CBF794D070F}"/>
          </ac:spMkLst>
        </pc:spChg>
        <pc:spChg chg="add mod">
          <ac:chgData name="박 병민" userId="3ba4d0214a3af115" providerId="LiveId" clId="{EADF9386-8144-4AE4-939C-7D2D2ACC9238}" dt="2022-10-03T05:24:38.525" v="5141" actId="571"/>
          <ac:spMkLst>
            <pc:docMk/>
            <pc:sldMk cId="3902979958" sldId="264"/>
            <ac:spMk id="10" creationId="{1091758B-846F-E3F7-E2D0-F11733181545}"/>
          </ac:spMkLst>
        </pc:spChg>
        <pc:spChg chg="add mod">
          <ac:chgData name="박 병민" userId="3ba4d0214a3af115" providerId="LiveId" clId="{EADF9386-8144-4AE4-939C-7D2D2ACC9238}" dt="2022-10-03T05:33:29.932" v="5262" actId="164"/>
          <ac:spMkLst>
            <pc:docMk/>
            <pc:sldMk cId="3902979958" sldId="264"/>
            <ac:spMk id="11" creationId="{44576D53-F0F8-6F65-7A97-5DB518162B05}"/>
          </ac:spMkLst>
        </pc:spChg>
        <pc:spChg chg="add del">
          <ac:chgData name="박 병민" userId="3ba4d0214a3af115" providerId="LiveId" clId="{EADF9386-8144-4AE4-939C-7D2D2ACC9238}" dt="2022-10-03T05:28:30.054" v="5203" actId="11529"/>
          <ac:spMkLst>
            <pc:docMk/>
            <pc:sldMk cId="3902979958" sldId="264"/>
            <ac:spMk id="19" creationId="{9F35A4F8-349B-74CC-8F9C-5AAE4CD58102}"/>
          </ac:spMkLst>
        </pc:spChg>
        <pc:spChg chg="add mod">
          <ac:chgData name="박 병민" userId="3ba4d0214a3af115" providerId="LiveId" clId="{EADF9386-8144-4AE4-939C-7D2D2ACC9238}" dt="2022-10-03T05:33:02.048" v="5261" actId="1036"/>
          <ac:spMkLst>
            <pc:docMk/>
            <pc:sldMk cId="3902979958" sldId="264"/>
            <ac:spMk id="20" creationId="{1A67730C-41A0-7567-5E66-38F6FCA0D6D8}"/>
          </ac:spMkLst>
        </pc:spChg>
        <pc:spChg chg="add mod">
          <ac:chgData name="박 병민" userId="3ba4d0214a3af115" providerId="LiveId" clId="{EADF9386-8144-4AE4-939C-7D2D2ACC9238}" dt="2022-10-03T05:32:51.355" v="5258" actId="1076"/>
          <ac:spMkLst>
            <pc:docMk/>
            <pc:sldMk cId="3902979958" sldId="264"/>
            <ac:spMk id="21" creationId="{4769DA2E-B976-DCF9-02AB-44563718B75B}"/>
          </ac:spMkLst>
        </pc:spChg>
        <pc:spChg chg="add mod topLvl">
          <ac:chgData name="박 병민" userId="3ba4d0214a3af115" providerId="LiveId" clId="{EADF9386-8144-4AE4-939C-7D2D2ACC9238}" dt="2022-10-03T05:31:37.502" v="5249" actId="164"/>
          <ac:spMkLst>
            <pc:docMk/>
            <pc:sldMk cId="3902979958" sldId="264"/>
            <ac:spMk id="22" creationId="{2C045041-BF84-1EC8-61CF-BDC88534D32E}"/>
          </ac:spMkLst>
        </pc:spChg>
        <pc:spChg chg="add mod topLvl">
          <ac:chgData name="박 병민" userId="3ba4d0214a3af115" providerId="LiveId" clId="{EADF9386-8144-4AE4-939C-7D2D2ACC9238}" dt="2022-10-03T05:31:51.614" v="5253" actId="164"/>
          <ac:spMkLst>
            <pc:docMk/>
            <pc:sldMk cId="3902979958" sldId="264"/>
            <ac:spMk id="24" creationId="{725AC1CA-5461-873E-0734-16D997B46E08}"/>
          </ac:spMkLst>
        </pc:spChg>
        <pc:grpChg chg="add del mod">
          <ac:chgData name="박 병민" userId="3ba4d0214a3af115" providerId="LiveId" clId="{EADF9386-8144-4AE4-939C-7D2D2ACC9238}" dt="2022-10-03T05:31:29.379" v="5248" actId="165"/>
          <ac:grpSpMkLst>
            <pc:docMk/>
            <pc:sldMk cId="3902979958" sldId="264"/>
            <ac:grpSpMk id="23" creationId="{21BF4861-7F3C-5CB5-7BD0-CD01C85083E2}"/>
          </ac:grpSpMkLst>
        </pc:grpChg>
        <pc:grpChg chg="add mod">
          <ac:chgData name="박 병민" userId="3ba4d0214a3af115" providerId="LiveId" clId="{EADF9386-8144-4AE4-939C-7D2D2ACC9238}" dt="2022-10-03T05:31:37.502" v="5249" actId="164"/>
          <ac:grpSpMkLst>
            <pc:docMk/>
            <pc:sldMk cId="3902979958" sldId="264"/>
            <ac:grpSpMk id="25" creationId="{84D59AA6-4B2D-6085-C289-EA8D7F48265D}"/>
          </ac:grpSpMkLst>
        </pc:grpChg>
        <pc:grpChg chg="add mod">
          <ac:chgData name="박 병민" userId="3ba4d0214a3af115" providerId="LiveId" clId="{EADF9386-8144-4AE4-939C-7D2D2ACC9238}" dt="2022-10-03T05:31:51.614" v="5253" actId="164"/>
          <ac:grpSpMkLst>
            <pc:docMk/>
            <pc:sldMk cId="3902979958" sldId="264"/>
            <ac:grpSpMk id="26" creationId="{D2082CA8-BF73-D348-DA6A-88AA67ABBB85}"/>
          </ac:grpSpMkLst>
        </pc:grpChg>
        <pc:grpChg chg="add mod">
          <ac:chgData name="박 병민" userId="3ba4d0214a3af115" providerId="LiveId" clId="{EADF9386-8144-4AE4-939C-7D2D2ACC9238}" dt="2022-10-03T05:33:29.932" v="5262" actId="164"/>
          <ac:grpSpMkLst>
            <pc:docMk/>
            <pc:sldMk cId="3902979958" sldId="264"/>
            <ac:grpSpMk id="27" creationId="{F3EBAB1C-9852-4A87-E3DC-B3DE10B85C4A}"/>
          </ac:grpSpMkLst>
        </pc:grpChg>
        <pc:graphicFrameChg chg="del">
          <ac:chgData name="박 병민" userId="3ba4d0214a3af115" providerId="LiveId" clId="{EADF9386-8144-4AE4-939C-7D2D2ACC9238}" dt="2022-09-24T12:17:30.517" v="435" actId="478"/>
          <ac:graphicFrameMkLst>
            <pc:docMk/>
            <pc:sldMk cId="3902979958" sldId="264"/>
            <ac:graphicFrameMk id="9" creationId="{E1C35D10-B321-DA5C-4A60-3987463201BE}"/>
          </ac:graphicFrameMkLst>
        </pc:graphicFrameChg>
        <pc:graphicFrameChg chg="del">
          <ac:chgData name="박 병민" userId="3ba4d0214a3af115" providerId="LiveId" clId="{EADF9386-8144-4AE4-939C-7D2D2ACC9238}" dt="2022-09-24T12:17:34.562" v="438" actId="478"/>
          <ac:graphicFrameMkLst>
            <pc:docMk/>
            <pc:sldMk cId="3902979958" sldId="264"/>
            <ac:graphicFrameMk id="10" creationId="{A2D8C738-3879-3608-C835-FC552FDB0995}"/>
          </ac:graphicFrameMkLst>
        </pc:graphicFrameChg>
        <pc:picChg chg="add mod">
          <ac:chgData name="박 병민" userId="3ba4d0214a3af115" providerId="LiveId" clId="{EADF9386-8144-4AE4-939C-7D2D2ACC9238}" dt="2022-10-03T05:24:47.595" v="5145" actId="1076"/>
          <ac:picMkLst>
            <pc:docMk/>
            <pc:sldMk cId="3902979958" sldId="264"/>
            <ac:picMk id="9" creationId="{BDA718FF-4AFE-7601-69F0-11EC7C67DA85}"/>
          </ac:picMkLst>
        </pc:picChg>
        <pc:picChg chg="del">
          <ac:chgData name="박 병민" userId="3ba4d0214a3af115" providerId="LiveId" clId="{EADF9386-8144-4AE4-939C-7D2D2ACC9238}" dt="2022-09-24T12:17:08.572" v="391" actId="478"/>
          <ac:picMkLst>
            <pc:docMk/>
            <pc:sldMk cId="3902979958" sldId="264"/>
            <ac:picMk id="3074" creationId="{75272102-F49D-6F61-822A-6AC134E3EB1A}"/>
          </ac:picMkLst>
        </pc:picChg>
        <pc:picChg chg="add del mod">
          <ac:chgData name="박 병민" userId="3ba4d0214a3af115" providerId="LiveId" clId="{EADF9386-8144-4AE4-939C-7D2D2ACC9238}" dt="2022-10-03T03:40:02.815" v="2016" actId="478"/>
          <ac:picMkLst>
            <pc:docMk/>
            <pc:sldMk cId="3902979958" sldId="264"/>
            <ac:picMk id="5122" creationId="{E58B1742-3F7B-0C1E-9392-FE54AEAE7C1A}"/>
          </ac:picMkLst>
        </pc:picChg>
        <pc:picChg chg="add mod">
          <ac:chgData name="박 병민" userId="3ba4d0214a3af115" providerId="LiveId" clId="{EADF9386-8144-4AE4-939C-7D2D2ACC9238}" dt="2022-10-03T05:29:15.721" v="5217" actId="1076"/>
          <ac:picMkLst>
            <pc:docMk/>
            <pc:sldMk cId="3902979958" sldId="264"/>
            <ac:picMk id="5124" creationId="{5A783849-6868-99E9-302C-DF96B7B44D21}"/>
          </ac:picMkLst>
        </pc:picChg>
        <pc:cxnChg chg="add mod">
          <ac:chgData name="박 병민" userId="3ba4d0214a3af115" providerId="LiveId" clId="{EADF9386-8144-4AE4-939C-7D2D2ACC9238}" dt="2022-10-03T05:33:29.932" v="5262" actId="164"/>
          <ac:cxnSpMkLst>
            <pc:docMk/>
            <pc:sldMk cId="3902979958" sldId="264"/>
            <ac:cxnSpMk id="13" creationId="{A866CCE6-D4E5-543A-9A10-46E9AEFC360C}"/>
          </ac:cxnSpMkLst>
        </pc:cxnChg>
        <pc:cxnChg chg="add mod">
          <ac:chgData name="박 병민" userId="3ba4d0214a3af115" providerId="LiveId" clId="{EADF9386-8144-4AE4-939C-7D2D2ACC9238}" dt="2022-10-03T05:33:29.932" v="5262" actId="164"/>
          <ac:cxnSpMkLst>
            <pc:docMk/>
            <pc:sldMk cId="3902979958" sldId="264"/>
            <ac:cxnSpMk id="18" creationId="{38BF3CF4-A488-3D88-BB21-63BFAC45F20F}"/>
          </ac:cxnSpMkLst>
        </pc:cxnChg>
      </pc:sldChg>
      <pc:sldChg chg="add del">
        <pc:chgData name="박 병민" userId="3ba4d0214a3af115" providerId="LiveId" clId="{EADF9386-8144-4AE4-939C-7D2D2ACC9238}" dt="2022-09-24T12:25:52.244" v="670"/>
        <pc:sldMkLst>
          <pc:docMk/>
          <pc:sldMk cId="1956107469" sldId="265"/>
        </pc:sldMkLst>
      </pc:sldChg>
      <pc:sldChg chg="addSp delSp modSp add mod">
        <pc:chgData name="박 병민" userId="3ba4d0214a3af115" providerId="LiveId" clId="{EADF9386-8144-4AE4-939C-7D2D2ACC9238}" dt="2022-10-03T13:20:07.386" v="6929" actId="207"/>
        <pc:sldMkLst>
          <pc:docMk/>
          <pc:sldMk cId="3354683720" sldId="265"/>
        </pc:sldMkLst>
        <pc:spChg chg="add mod">
          <ac:chgData name="박 병민" userId="3ba4d0214a3af115" providerId="LiveId" clId="{EADF9386-8144-4AE4-939C-7D2D2ACC9238}" dt="2022-10-03T05:48:19.684" v="6148" actId="1076"/>
          <ac:spMkLst>
            <pc:docMk/>
            <pc:sldMk cId="3354683720" sldId="265"/>
            <ac:spMk id="2" creationId="{6DFADE5E-68A5-F5F2-7EA4-602D2953284A}"/>
          </ac:spMkLst>
        </pc:spChg>
        <pc:spChg chg="del">
          <ac:chgData name="박 병민" userId="3ba4d0214a3af115" providerId="LiveId" clId="{EADF9386-8144-4AE4-939C-7D2D2ACC9238}" dt="2022-09-24T12:26:30.210" v="697" actId="478"/>
          <ac:spMkLst>
            <pc:docMk/>
            <pc:sldMk cId="3354683720" sldId="265"/>
            <ac:spMk id="2" creationId="{C49DB8A1-F04E-A7E2-031C-D409FF14FB1D}"/>
          </ac:spMkLst>
        </pc:spChg>
        <pc:spChg chg="del">
          <ac:chgData name="박 병민" userId="3ba4d0214a3af115" providerId="LiveId" clId="{EADF9386-8144-4AE4-939C-7D2D2ACC9238}" dt="2022-09-24T12:26:31.362" v="698" actId="478"/>
          <ac:spMkLst>
            <pc:docMk/>
            <pc:sldMk cId="3354683720" sldId="265"/>
            <ac:spMk id="3" creationId="{88CE4053-DF34-93CC-27BC-64CB14D0F923}"/>
          </ac:spMkLst>
        </pc:spChg>
        <pc:spChg chg="del mod">
          <ac:chgData name="박 병민" userId="3ba4d0214a3af115" providerId="LiveId" clId="{EADF9386-8144-4AE4-939C-7D2D2ACC9238}" dt="2022-10-03T03:33:24.355" v="1861" actId="478"/>
          <ac:spMkLst>
            <pc:docMk/>
            <pc:sldMk cId="3354683720" sldId="265"/>
            <ac:spMk id="4" creationId="{186158C3-E5FC-F33E-EF13-81C03C163FD6}"/>
          </ac:spMkLst>
        </pc:spChg>
        <pc:spChg chg="del mod">
          <ac:chgData name="박 병민" userId="3ba4d0214a3af115" providerId="LiveId" clId="{EADF9386-8144-4AE4-939C-7D2D2ACC9238}" dt="2022-10-03T05:34:31.468" v="5303" actId="478"/>
          <ac:spMkLst>
            <pc:docMk/>
            <pc:sldMk cId="3354683720" sldId="265"/>
            <ac:spMk id="5" creationId="{6048BE7B-9A60-24C4-D1E3-5EF21FEB2F34}"/>
          </ac:spMkLst>
        </pc:spChg>
        <pc:spChg chg="add del mod">
          <ac:chgData name="박 병민" userId="3ba4d0214a3af115" providerId="LiveId" clId="{EADF9386-8144-4AE4-939C-7D2D2ACC9238}" dt="2022-10-03T03:35:35.411" v="1896" actId="478"/>
          <ac:spMkLst>
            <pc:docMk/>
            <pc:sldMk cId="3354683720" sldId="265"/>
            <ac:spMk id="6" creationId="{6881B142-1DC5-80D8-F52F-AC6159F1C62F}"/>
          </ac:spMkLst>
        </pc:spChg>
        <pc:spChg chg="del mod">
          <ac:chgData name="박 병민" userId="3ba4d0214a3af115" providerId="LiveId" clId="{EADF9386-8144-4AE4-939C-7D2D2ACC9238}" dt="2022-10-03T03:33:27.603" v="1863" actId="478"/>
          <ac:spMkLst>
            <pc:docMk/>
            <pc:sldMk cId="3354683720" sldId="265"/>
            <ac:spMk id="7" creationId="{27D6791C-DDCC-2FBA-4F33-48C1CF71234C}"/>
          </ac:spMkLst>
        </pc:spChg>
        <pc:spChg chg="mod">
          <ac:chgData name="박 병민" userId="3ba4d0214a3af115" providerId="LiveId" clId="{EADF9386-8144-4AE4-939C-7D2D2ACC9238}" dt="2022-10-03T13:20:07.386" v="6929" actId="207"/>
          <ac:spMkLst>
            <pc:docMk/>
            <pc:sldMk cId="3354683720" sldId="265"/>
            <ac:spMk id="8" creationId="{A43E0B7C-61D0-6C57-4492-0CBF794D070F}"/>
          </ac:spMkLst>
        </pc:spChg>
        <pc:spChg chg="add mod">
          <ac:chgData name="박 병민" userId="3ba4d0214a3af115" providerId="LiveId" clId="{EADF9386-8144-4AE4-939C-7D2D2ACC9238}" dt="2022-10-03T05:48:19.684" v="6148" actId="1076"/>
          <ac:spMkLst>
            <pc:docMk/>
            <pc:sldMk cId="3354683720" sldId="265"/>
            <ac:spMk id="9" creationId="{7E068100-FC6A-9C41-7E3F-60716B36E261}"/>
          </ac:spMkLst>
        </pc:spChg>
        <pc:spChg chg="add del mod">
          <ac:chgData name="박 병민" userId="3ba4d0214a3af115" providerId="LiveId" clId="{EADF9386-8144-4AE4-939C-7D2D2ACC9238}" dt="2022-10-03T03:36:54.413" v="1936" actId="478"/>
          <ac:spMkLst>
            <pc:docMk/>
            <pc:sldMk cId="3354683720" sldId="265"/>
            <ac:spMk id="10" creationId="{2D409A16-2C3A-778C-FA65-83C84EAB67CC}"/>
          </ac:spMkLst>
        </pc:spChg>
        <pc:spChg chg="add del mod">
          <ac:chgData name="박 병민" userId="3ba4d0214a3af115" providerId="LiveId" clId="{EADF9386-8144-4AE4-939C-7D2D2ACC9238}" dt="2022-10-03T03:36:54.413" v="1936" actId="478"/>
          <ac:spMkLst>
            <pc:docMk/>
            <pc:sldMk cId="3354683720" sldId="265"/>
            <ac:spMk id="11" creationId="{5915937B-6693-E0C9-469E-8FE0131D0AD6}"/>
          </ac:spMkLst>
        </pc:spChg>
        <pc:spChg chg="add del mod">
          <ac:chgData name="박 병민" userId="3ba4d0214a3af115" providerId="LiveId" clId="{EADF9386-8144-4AE4-939C-7D2D2ACC9238}" dt="2022-10-03T03:36:54.413" v="1936" actId="478"/>
          <ac:spMkLst>
            <pc:docMk/>
            <pc:sldMk cId="3354683720" sldId="265"/>
            <ac:spMk id="12" creationId="{62724471-BD44-D0FA-6F79-D82B88F6F55F}"/>
          </ac:spMkLst>
        </pc:spChg>
        <pc:spChg chg="add del mod">
          <ac:chgData name="박 병민" userId="3ba4d0214a3af115" providerId="LiveId" clId="{EADF9386-8144-4AE4-939C-7D2D2ACC9238}" dt="2022-10-03T03:36:54.413" v="1936" actId="478"/>
          <ac:spMkLst>
            <pc:docMk/>
            <pc:sldMk cId="3354683720" sldId="265"/>
            <ac:spMk id="13" creationId="{B77F9CCE-E313-816B-87FE-DE6B5B97C00C}"/>
          </ac:spMkLst>
        </pc:spChg>
        <pc:spChg chg="mod">
          <ac:chgData name="박 병민" userId="3ba4d0214a3af115" providerId="LiveId" clId="{EADF9386-8144-4AE4-939C-7D2D2ACC9238}" dt="2022-10-03T05:34:30.273" v="5302"/>
          <ac:spMkLst>
            <pc:docMk/>
            <pc:sldMk cId="3354683720" sldId="265"/>
            <ac:spMk id="14" creationId="{E5C70245-9DF1-F877-DC66-44484CDA9F33}"/>
          </ac:spMkLst>
        </pc:spChg>
        <pc:spChg chg="mod">
          <ac:chgData name="박 병민" userId="3ba4d0214a3af115" providerId="LiveId" clId="{EADF9386-8144-4AE4-939C-7D2D2ACC9238}" dt="2022-10-03T05:34:25.876" v="5287" actId="20577"/>
          <ac:spMkLst>
            <pc:docMk/>
            <pc:sldMk cId="3354683720" sldId="265"/>
            <ac:spMk id="15" creationId="{91CCB53E-A597-0DEB-E0ED-DA2FE79E663D}"/>
          </ac:spMkLst>
        </pc:spChg>
        <pc:spChg chg="add del mod ord">
          <ac:chgData name="박 병민" userId="3ba4d0214a3af115" providerId="LiveId" clId="{EADF9386-8144-4AE4-939C-7D2D2ACC9238}" dt="2022-10-03T05:36:03.970" v="5333" actId="478"/>
          <ac:spMkLst>
            <pc:docMk/>
            <pc:sldMk cId="3354683720" sldId="265"/>
            <ac:spMk id="18" creationId="{2F86E74F-4999-CB51-8257-10B673174810}"/>
          </ac:spMkLst>
        </pc:spChg>
        <pc:grpChg chg="add mod">
          <ac:chgData name="박 병민" userId="3ba4d0214a3af115" providerId="LiveId" clId="{EADF9386-8144-4AE4-939C-7D2D2ACC9238}" dt="2022-10-03T05:34:23.518" v="5286"/>
          <ac:grpSpMkLst>
            <pc:docMk/>
            <pc:sldMk cId="3354683720" sldId="265"/>
            <ac:grpSpMk id="3" creationId="{3C85E402-639B-7F3E-B60A-676BC3E53E40}"/>
          </ac:grpSpMkLst>
        </pc:grpChg>
        <pc:picChg chg="add mod">
          <ac:chgData name="박 병민" userId="3ba4d0214a3af115" providerId="LiveId" clId="{EADF9386-8144-4AE4-939C-7D2D2ACC9238}" dt="2022-10-03T05:48:59.585" v="6156" actId="732"/>
          <ac:picMkLst>
            <pc:docMk/>
            <pc:sldMk cId="3354683720" sldId="265"/>
            <ac:picMk id="1026" creationId="{947B4D5B-6455-4FD8-8745-3D60E00CD3BA}"/>
          </ac:picMkLst>
        </pc:picChg>
        <pc:picChg chg="add del mod">
          <ac:chgData name="박 병민" userId="3ba4d0214a3af115" providerId="LiveId" clId="{EADF9386-8144-4AE4-939C-7D2D2ACC9238}" dt="2022-10-03T03:36:33.785" v="1931" actId="478"/>
          <ac:picMkLst>
            <pc:docMk/>
            <pc:sldMk cId="3354683720" sldId="265"/>
            <ac:picMk id="1028" creationId="{B000C63E-8924-9209-9FBC-7F9CD6EE7A29}"/>
          </ac:picMkLst>
        </pc:picChg>
        <pc:picChg chg="add mod">
          <ac:chgData name="박 병민" userId="3ba4d0214a3af115" providerId="LiveId" clId="{EADF9386-8144-4AE4-939C-7D2D2ACC9238}" dt="2022-10-03T05:48:48.493" v="6155" actId="732"/>
          <ac:picMkLst>
            <pc:docMk/>
            <pc:sldMk cId="3354683720" sldId="265"/>
            <ac:picMk id="1030" creationId="{457C77DD-21B7-AE52-3EF5-F60A506093C8}"/>
          </ac:picMkLst>
        </pc:picChg>
        <pc:picChg chg="del">
          <ac:chgData name="박 병민" userId="3ba4d0214a3af115" providerId="LiveId" clId="{EADF9386-8144-4AE4-939C-7D2D2ACC9238}" dt="2022-09-24T12:25:58.115" v="673" actId="478"/>
          <ac:picMkLst>
            <pc:docMk/>
            <pc:sldMk cId="3354683720" sldId="265"/>
            <ac:picMk id="5122" creationId="{E58B1742-3F7B-0C1E-9392-FE54AEAE7C1A}"/>
          </ac:picMkLst>
        </pc:picChg>
        <pc:picChg chg="add mod">
          <ac:chgData name="박 병민" userId="3ba4d0214a3af115" providerId="LiveId" clId="{EADF9386-8144-4AE4-939C-7D2D2ACC9238}" dt="2022-09-24T12:25:59.633" v="674" actId="1076"/>
          <ac:picMkLst>
            <pc:docMk/>
            <pc:sldMk cId="3354683720" sldId="265"/>
            <ac:picMk id="7170" creationId="{3942085A-4B42-3C68-D9AD-76AD222D84D8}"/>
          </ac:picMkLst>
        </pc:picChg>
        <pc:cxnChg chg="mod">
          <ac:chgData name="박 병민" userId="3ba4d0214a3af115" providerId="LiveId" clId="{EADF9386-8144-4AE4-939C-7D2D2ACC9238}" dt="2022-10-03T05:34:23.518" v="5286"/>
          <ac:cxnSpMkLst>
            <pc:docMk/>
            <pc:sldMk cId="3354683720" sldId="265"/>
            <ac:cxnSpMk id="16" creationId="{6FA6CAB5-E3E1-ADA2-12C3-E4FE38B3DE12}"/>
          </ac:cxnSpMkLst>
        </pc:cxnChg>
        <pc:cxnChg chg="mod">
          <ac:chgData name="박 병민" userId="3ba4d0214a3af115" providerId="LiveId" clId="{EADF9386-8144-4AE4-939C-7D2D2ACC9238}" dt="2022-10-03T05:34:23.518" v="5286"/>
          <ac:cxnSpMkLst>
            <pc:docMk/>
            <pc:sldMk cId="3354683720" sldId="265"/>
            <ac:cxnSpMk id="17" creationId="{BA313C83-3AA3-2025-7973-90BE275C532D}"/>
          </ac:cxnSpMkLst>
        </pc:cxnChg>
      </pc:sldChg>
      <pc:sldChg chg="addSp delSp modSp add mod">
        <pc:chgData name="박 병민" userId="3ba4d0214a3af115" providerId="LiveId" clId="{EADF9386-8144-4AE4-939C-7D2D2ACC9238}" dt="2022-10-03T13:20:20.099" v="6932" actId="207"/>
        <pc:sldMkLst>
          <pc:docMk/>
          <pc:sldMk cId="2584859754" sldId="266"/>
        </pc:sldMkLst>
        <pc:spChg chg="del mod">
          <ac:chgData name="박 병민" userId="3ba4d0214a3af115" providerId="LiveId" clId="{EADF9386-8144-4AE4-939C-7D2D2ACC9238}" dt="2022-10-03T04:22:30.777" v="3524" actId="478"/>
          <ac:spMkLst>
            <pc:docMk/>
            <pc:sldMk cId="2584859754" sldId="266"/>
            <ac:spMk id="2" creationId="{C49DB8A1-F04E-A7E2-031C-D409FF14FB1D}"/>
          </ac:spMkLst>
        </pc:spChg>
        <pc:spChg chg="del">
          <ac:chgData name="박 병민" userId="3ba4d0214a3af115" providerId="LiveId" clId="{EADF9386-8144-4AE4-939C-7D2D2ACC9238}" dt="2022-09-24T12:31:07.286" v="801" actId="478"/>
          <ac:spMkLst>
            <pc:docMk/>
            <pc:sldMk cId="2584859754" sldId="266"/>
            <ac:spMk id="3" creationId="{88CE4053-DF34-93CC-27BC-64CB14D0F923}"/>
          </ac:spMkLst>
        </pc:spChg>
        <pc:spChg chg="add del mod">
          <ac:chgData name="박 병민" userId="3ba4d0214a3af115" providerId="LiveId" clId="{EADF9386-8144-4AE4-939C-7D2D2ACC9238}" dt="2022-10-03T04:27:40.058" v="4063" actId="478"/>
          <ac:spMkLst>
            <pc:docMk/>
            <pc:sldMk cId="2584859754" sldId="266"/>
            <ac:spMk id="3" creationId="{FE132838-DD53-347E-2EE6-8AFA182BCBB8}"/>
          </ac:spMkLst>
        </pc:spChg>
        <pc:spChg chg="del mod">
          <ac:chgData name="박 병민" userId="3ba4d0214a3af115" providerId="LiveId" clId="{EADF9386-8144-4AE4-939C-7D2D2ACC9238}" dt="2022-10-03T04:22:26.606" v="3523" actId="478"/>
          <ac:spMkLst>
            <pc:docMk/>
            <pc:sldMk cId="2584859754" sldId="266"/>
            <ac:spMk id="4" creationId="{186158C3-E5FC-F33E-EF13-81C03C163FD6}"/>
          </ac:spMkLst>
        </pc:spChg>
        <pc:spChg chg="del mod">
          <ac:chgData name="박 병민" userId="3ba4d0214a3af115" providerId="LiveId" clId="{EADF9386-8144-4AE4-939C-7D2D2ACC9238}" dt="2022-10-03T05:42:29.672" v="5976" actId="478"/>
          <ac:spMkLst>
            <pc:docMk/>
            <pc:sldMk cId="2584859754" sldId="266"/>
            <ac:spMk id="5" creationId="{6048BE7B-9A60-24C4-D1E3-5EF21FEB2F34}"/>
          </ac:spMkLst>
        </pc:spChg>
        <pc:spChg chg="add mod">
          <ac:chgData name="박 병민" userId="3ba4d0214a3af115" providerId="LiveId" clId="{EADF9386-8144-4AE4-939C-7D2D2ACC9238}" dt="2022-10-03T05:56:28.898" v="6456" actId="1076"/>
          <ac:spMkLst>
            <pc:docMk/>
            <pc:sldMk cId="2584859754" sldId="266"/>
            <ac:spMk id="6" creationId="{2FF6DD48-36E7-DE11-D999-8DF120E7F56A}"/>
          </ac:spMkLst>
        </pc:spChg>
        <pc:spChg chg="del">
          <ac:chgData name="박 병민" userId="3ba4d0214a3af115" providerId="LiveId" clId="{EADF9386-8144-4AE4-939C-7D2D2ACC9238}" dt="2022-09-24T12:31:44.400" v="858" actId="478"/>
          <ac:spMkLst>
            <pc:docMk/>
            <pc:sldMk cId="2584859754" sldId="266"/>
            <ac:spMk id="7" creationId="{27D6791C-DDCC-2FBA-4F33-48C1CF71234C}"/>
          </ac:spMkLst>
        </pc:spChg>
        <pc:spChg chg="mod">
          <ac:chgData name="박 병민" userId="3ba4d0214a3af115" providerId="LiveId" clId="{EADF9386-8144-4AE4-939C-7D2D2ACC9238}" dt="2022-10-03T13:20:20.099" v="6932" actId="207"/>
          <ac:spMkLst>
            <pc:docMk/>
            <pc:sldMk cId="2584859754" sldId="266"/>
            <ac:spMk id="8" creationId="{A43E0B7C-61D0-6C57-4492-0CBF794D070F}"/>
          </ac:spMkLst>
        </pc:spChg>
        <pc:spChg chg="add del mod">
          <ac:chgData name="박 병민" userId="3ba4d0214a3af115" providerId="LiveId" clId="{EADF9386-8144-4AE4-939C-7D2D2ACC9238}" dt="2022-10-03T04:22:34.413" v="3525" actId="478"/>
          <ac:spMkLst>
            <pc:docMk/>
            <pc:sldMk cId="2584859754" sldId="266"/>
            <ac:spMk id="9" creationId="{5680D94E-4AE4-3CF2-55CF-3CCB144DBD16}"/>
          </ac:spMkLst>
        </pc:spChg>
        <pc:spChg chg="mod">
          <ac:chgData name="박 병민" userId="3ba4d0214a3af115" providerId="LiveId" clId="{EADF9386-8144-4AE4-939C-7D2D2ACC9238}" dt="2022-10-03T05:42:28.632" v="5975"/>
          <ac:spMkLst>
            <pc:docMk/>
            <pc:sldMk cId="2584859754" sldId="266"/>
            <ac:spMk id="10" creationId="{2D3817E5-7682-C7E1-2503-88C75ABEFE03}"/>
          </ac:spMkLst>
        </pc:spChg>
        <pc:spChg chg="mod">
          <ac:chgData name="박 병민" userId="3ba4d0214a3af115" providerId="LiveId" clId="{EADF9386-8144-4AE4-939C-7D2D2ACC9238}" dt="2022-10-03T05:47:20.168" v="6091" actId="20577"/>
          <ac:spMkLst>
            <pc:docMk/>
            <pc:sldMk cId="2584859754" sldId="266"/>
            <ac:spMk id="11" creationId="{C534FC52-B4BA-7CE6-6554-C110FE128271}"/>
          </ac:spMkLst>
        </pc:spChg>
        <pc:spChg chg="add mod">
          <ac:chgData name="박 병민" userId="3ba4d0214a3af115" providerId="LiveId" clId="{EADF9386-8144-4AE4-939C-7D2D2ACC9238}" dt="2022-10-03T05:55:57.202" v="6443" actId="692"/>
          <ac:spMkLst>
            <pc:docMk/>
            <pc:sldMk cId="2584859754" sldId="266"/>
            <ac:spMk id="14" creationId="{ADD56025-5234-0A42-A21C-2676029648A7}"/>
          </ac:spMkLst>
        </pc:spChg>
        <pc:spChg chg="add mod">
          <ac:chgData name="박 병민" userId="3ba4d0214a3af115" providerId="LiveId" clId="{EADF9386-8144-4AE4-939C-7D2D2ACC9238}" dt="2022-10-03T05:52:32.524" v="6354" actId="571"/>
          <ac:spMkLst>
            <pc:docMk/>
            <pc:sldMk cId="2584859754" sldId="266"/>
            <ac:spMk id="15" creationId="{041D2BD4-698D-8A30-A504-F572525AC2CA}"/>
          </ac:spMkLst>
        </pc:spChg>
        <pc:spChg chg="add mod">
          <ac:chgData name="박 병민" userId="3ba4d0214a3af115" providerId="LiveId" clId="{EADF9386-8144-4AE4-939C-7D2D2ACC9238}" dt="2022-10-03T05:55:01.441" v="6421" actId="692"/>
          <ac:spMkLst>
            <pc:docMk/>
            <pc:sldMk cId="2584859754" sldId="266"/>
            <ac:spMk id="17" creationId="{8B118E13-27AF-1542-717A-9A44B3DC73F5}"/>
          </ac:spMkLst>
        </pc:spChg>
        <pc:spChg chg="mod">
          <ac:chgData name="박 병민" userId="3ba4d0214a3af115" providerId="LiveId" clId="{EADF9386-8144-4AE4-939C-7D2D2ACC9238}" dt="2022-10-03T05:55:54.050" v="6440" actId="692"/>
          <ac:spMkLst>
            <pc:docMk/>
            <pc:sldMk cId="2584859754" sldId="266"/>
            <ac:spMk id="20" creationId="{ABB22C3E-26CF-4F0C-4373-F780972C8670}"/>
          </ac:spMkLst>
        </pc:spChg>
        <pc:spChg chg="mod">
          <ac:chgData name="박 병민" userId="3ba4d0214a3af115" providerId="LiveId" clId="{EADF9386-8144-4AE4-939C-7D2D2ACC9238}" dt="2022-10-03T05:55:14.393" v="6427" actId="692"/>
          <ac:spMkLst>
            <pc:docMk/>
            <pc:sldMk cId="2584859754" sldId="266"/>
            <ac:spMk id="21" creationId="{DDC0A80E-5618-CDE2-D398-D2240AAF3751}"/>
          </ac:spMkLst>
        </pc:spChg>
        <pc:grpChg chg="add mod">
          <ac:chgData name="박 병민" userId="3ba4d0214a3af115" providerId="LiveId" clId="{EADF9386-8144-4AE4-939C-7D2D2ACC9238}" dt="2022-10-03T05:42:22.245" v="5941"/>
          <ac:grpSpMkLst>
            <pc:docMk/>
            <pc:sldMk cId="2584859754" sldId="266"/>
            <ac:grpSpMk id="7" creationId="{C2E4933A-1E68-67EA-3C00-D9572DEFDEB2}"/>
          </ac:grpSpMkLst>
        </pc:grpChg>
        <pc:grpChg chg="add mod">
          <ac:chgData name="박 병민" userId="3ba4d0214a3af115" providerId="LiveId" clId="{EADF9386-8144-4AE4-939C-7D2D2ACC9238}" dt="2022-10-03T05:56:28.898" v="6456" actId="1076"/>
          <ac:grpSpMkLst>
            <pc:docMk/>
            <pc:sldMk cId="2584859754" sldId="266"/>
            <ac:grpSpMk id="18" creationId="{33D7C110-06F6-9F8F-280F-D0585037CBE4}"/>
          </ac:grpSpMkLst>
        </pc:grpChg>
        <pc:grpChg chg="add mod">
          <ac:chgData name="박 병민" userId="3ba4d0214a3af115" providerId="LiveId" clId="{EADF9386-8144-4AE4-939C-7D2D2ACC9238}" dt="2022-10-03T05:56:28.898" v="6456" actId="1076"/>
          <ac:grpSpMkLst>
            <pc:docMk/>
            <pc:sldMk cId="2584859754" sldId="266"/>
            <ac:grpSpMk id="19" creationId="{55C93C49-B41A-977F-D314-166AF3D04827}"/>
          </ac:grpSpMkLst>
        </pc:grpChg>
        <pc:picChg chg="del">
          <ac:chgData name="박 병민" userId="3ba4d0214a3af115" providerId="LiveId" clId="{EADF9386-8144-4AE4-939C-7D2D2ACC9238}" dt="2022-09-24T12:30:32.538" v="798" actId="478"/>
          <ac:picMkLst>
            <pc:docMk/>
            <pc:sldMk cId="2584859754" sldId="266"/>
            <ac:picMk id="5122" creationId="{E58B1742-3F7B-0C1E-9392-FE54AEAE7C1A}"/>
          </ac:picMkLst>
        </pc:picChg>
        <pc:picChg chg="add mod">
          <ac:chgData name="박 병민" userId="3ba4d0214a3af115" providerId="LiveId" clId="{EADF9386-8144-4AE4-939C-7D2D2ACC9238}" dt="2022-09-24T12:31:01.814" v="800" actId="1076"/>
          <ac:picMkLst>
            <pc:docMk/>
            <pc:sldMk cId="2584859754" sldId="266"/>
            <ac:picMk id="8194" creationId="{BBD71E6E-B186-E54A-14DA-AEFAFA14938D}"/>
          </ac:picMkLst>
        </pc:picChg>
        <pc:cxnChg chg="mod">
          <ac:chgData name="박 병민" userId="3ba4d0214a3af115" providerId="LiveId" clId="{EADF9386-8144-4AE4-939C-7D2D2ACC9238}" dt="2022-10-03T05:42:22.245" v="5941"/>
          <ac:cxnSpMkLst>
            <pc:docMk/>
            <pc:sldMk cId="2584859754" sldId="266"/>
            <ac:cxnSpMk id="12" creationId="{EABFC681-2481-6008-25BE-8C5640735725}"/>
          </ac:cxnSpMkLst>
        </pc:cxnChg>
        <pc:cxnChg chg="mod">
          <ac:chgData name="박 병민" userId="3ba4d0214a3af115" providerId="LiveId" clId="{EADF9386-8144-4AE4-939C-7D2D2ACC9238}" dt="2022-10-03T05:42:22.245" v="5941"/>
          <ac:cxnSpMkLst>
            <pc:docMk/>
            <pc:sldMk cId="2584859754" sldId="266"/>
            <ac:cxnSpMk id="13" creationId="{7295A718-5AB1-6FAA-3996-05B5ADE69EC1}"/>
          </ac:cxnSpMkLst>
        </pc:cxnChg>
        <pc:cxnChg chg="add mod">
          <ac:chgData name="박 병민" userId="3ba4d0214a3af115" providerId="LiveId" clId="{EADF9386-8144-4AE4-939C-7D2D2ACC9238}" dt="2022-10-03T05:57:12.856" v="6462" actId="14100"/>
          <ac:cxnSpMkLst>
            <pc:docMk/>
            <pc:sldMk cId="2584859754" sldId="266"/>
            <ac:cxnSpMk id="23" creationId="{96FD1527-0102-1A09-2EC7-2BACD97862B3}"/>
          </ac:cxnSpMkLst>
        </pc:cxnChg>
        <pc:cxnChg chg="add mod">
          <ac:chgData name="박 병민" userId="3ba4d0214a3af115" providerId="LiveId" clId="{EADF9386-8144-4AE4-939C-7D2D2ACC9238}" dt="2022-10-03T05:57:25.990" v="6464" actId="692"/>
          <ac:cxnSpMkLst>
            <pc:docMk/>
            <pc:sldMk cId="2584859754" sldId="266"/>
            <ac:cxnSpMk id="25" creationId="{25056DEF-6D22-EF3E-4464-AA3870D2B3F9}"/>
          </ac:cxnSpMkLst>
        </pc:cxnChg>
      </pc:sldChg>
      <pc:sldChg chg="add del">
        <pc:chgData name="박 병민" userId="3ba4d0214a3af115" providerId="LiveId" clId="{EADF9386-8144-4AE4-939C-7D2D2ACC9238}" dt="2022-09-24T12:28:08.878" v="739"/>
        <pc:sldMkLst>
          <pc:docMk/>
          <pc:sldMk cId="3337888409" sldId="266"/>
        </pc:sldMkLst>
      </pc:sldChg>
      <pc:sldChg chg="add del">
        <pc:chgData name="박 병민" userId="3ba4d0214a3af115" providerId="LiveId" clId="{EADF9386-8144-4AE4-939C-7D2D2ACC9238}" dt="2022-09-24T12:33:56.883" v="1107"/>
        <pc:sldMkLst>
          <pc:docMk/>
          <pc:sldMk cId="1308307941" sldId="267"/>
        </pc:sldMkLst>
      </pc:sldChg>
      <pc:sldChg chg="addSp delSp modSp add mod">
        <pc:chgData name="박 병민" userId="3ba4d0214a3af115" providerId="LiveId" clId="{EADF9386-8144-4AE4-939C-7D2D2ACC9238}" dt="2022-10-03T13:20:26.970" v="6937" actId="207"/>
        <pc:sldMkLst>
          <pc:docMk/>
          <pc:sldMk cId="3091711538" sldId="267"/>
        </pc:sldMkLst>
        <pc:spChg chg="add del mod">
          <ac:chgData name="박 병민" userId="3ba4d0214a3af115" providerId="LiveId" clId="{EADF9386-8144-4AE4-939C-7D2D2ACC9238}" dt="2022-10-03T05:35:32.690" v="5325"/>
          <ac:spMkLst>
            <pc:docMk/>
            <pc:sldMk cId="3091711538" sldId="267"/>
            <ac:spMk id="2" creationId="{4E4D2C1C-AD29-8EA8-5A15-D53332D309B1}"/>
          </ac:spMkLst>
        </pc:spChg>
        <pc:spChg chg="del">
          <ac:chgData name="박 병민" userId="3ba4d0214a3af115" providerId="LiveId" clId="{EADF9386-8144-4AE4-939C-7D2D2ACC9238}" dt="2022-09-24T12:34:28.988" v="1139" actId="478"/>
          <ac:spMkLst>
            <pc:docMk/>
            <pc:sldMk cId="3091711538" sldId="267"/>
            <ac:spMk id="2" creationId="{C49DB8A1-F04E-A7E2-031C-D409FF14FB1D}"/>
          </ac:spMkLst>
        </pc:spChg>
        <pc:spChg chg="del">
          <ac:chgData name="박 병민" userId="3ba4d0214a3af115" providerId="LiveId" clId="{EADF9386-8144-4AE4-939C-7D2D2ACC9238}" dt="2022-09-24T12:34:29.682" v="1140" actId="478"/>
          <ac:spMkLst>
            <pc:docMk/>
            <pc:sldMk cId="3091711538" sldId="267"/>
            <ac:spMk id="3" creationId="{88CE4053-DF34-93CC-27BC-64CB14D0F923}"/>
          </ac:spMkLst>
        </pc:spChg>
        <pc:spChg chg="del">
          <ac:chgData name="박 병민" userId="3ba4d0214a3af115" providerId="LiveId" clId="{EADF9386-8144-4AE4-939C-7D2D2ACC9238}" dt="2022-09-24T12:34:31.964" v="1142" actId="478"/>
          <ac:spMkLst>
            <pc:docMk/>
            <pc:sldMk cId="3091711538" sldId="267"/>
            <ac:spMk id="4" creationId="{186158C3-E5FC-F33E-EF13-81C03C163FD6}"/>
          </ac:spMkLst>
        </pc:spChg>
        <pc:spChg chg="mod">
          <ac:chgData name="박 병민" userId="3ba4d0214a3af115" providerId="LiveId" clId="{EADF9386-8144-4AE4-939C-7D2D2ACC9238}" dt="2022-10-03T05:47:33.831" v="6121"/>
          <ac:spMkLst>
            <pc:docMk/>
            <pc:sldMk cId="3091711538" sldId="267"/>
            <ac:spMk id="4" creationId="{83F37C7E-F61A-47CD-66E3-5361B61EB9B1}"/>
          </ac:spMkLst>
        </pc:spChg>
        <pc:spChg chg="del mod">
          <ac:chgData name="박 병민" userId="3ba4d0214a3af115" providerId="LiveId" clId="{EADF9386-8144-4AE4-939C-7D2D2ACC9238}" dt="2022-10-03T05:47:29.946" v="6093" actId="478"/>
          <ac:spMkLst>
            <pc:docMk/>
            <pc:sldMk cId="3091711538" sldId="267"/>
            <ac:spMk id="5" creationId="{6048BE7B-9A60-24C4-D1E3-5EF21FEB2F34}"/>
          </ac:spMkLst>
        </pc:spChg>
        <pc:spChg chg="mod">
          <ac:chgData name="박 병민" userId="3ba4d0214a3af115" providerId="LiveId" clId="{EADF9386-8144-4AE4-939C-7D2D2ACC9238}" dt="2022-10-03T05:47:22.980" v="6092" actId="20577"/>
          <ac:spMkLst>
            <pc:docMk/>
            <pc:sldMk cId="3091711538" sldId="267"/>
            <ac:spMk id="6" creationId="{007C37D8-C1CE-9B8E-4E18-4D0FB21224DD}"/>
          </ac:spMkLst>
        </pc:spChg>
        <pc:spChg chg="del">
          <ac:chgData name="박 병민" userId="3ba4d0214a3af115" providerId="LiveId" clId="{EADF9386-8144-4AE4-939C-7D2D2ACC9238}" dt="2022-09-24T12:34:30.799" v="1141" actId="478"/>
          <ac:spMkLst>
            <pc:docMk/>
            <pc:sldMk cId="3091711538" sldId="267"/>
            <ac:spMk id="7" creationId="{27D6791C-DDCC-2FBA-4F33-48C1CF71234C}"/>
          </ac:spMkLst>
        </pc:spChg>
        <pc:spChg chg="mod">
          <ac:chgData name="박 병민" userId="3ba4d0214a3af115" providerId="LiveId" clId="{EADF9386-8144-4AE4-939C-7D2D2ACC9238}" dt="2022-10-03T13:20:26.970" v="6937" actId="207"/>
          <ac:spMkLst>
            <pc:docMk/>
            <pc:sldMk cId="3091711538" sldId="267"/>
            <ac:spMk id="8" creationId="{A43E0B7C-61D0-6C57-4492-0CBF794D070F}"/>
          </ac:spMkLst>
        </pc:spChg>
        <pc:spChg chg="add mod">
          <ac:chgData name="박 병민" userId="3ba4d0214a3af115" providerId="LiveId" clId="{EADF9386-8144-4AE4-939C-7D2D2ACC9238}" dt="2022-10-03T05:57:48.106" v="6465" actId="1076"/>
          <ac:spMkLst>
            <pc:docMk/>
            <pc:sldMk cId="3091711538" sldId="267"/>
            <ac:spMk id="10" creationId="{9D3B97BB-AE33-653F-3CD1-6E6493A543D6}"/>
          </ac:spMkLst>
        </pc:spChg>
        <pc:spChg chg="add mod">
          <ac:chgData name="박 병민" userId="3ba4d0214a3af115" providerId="LiveId" clId="{EADF9386-8144-4AE4-939C-7D2D2ACC9238}" dt="2022-10-03T05:57:48.106" v="6465" actId="1076"/>
          <ac:spMkLst>
            <pc:docMk/>
            <pc:sldMk cId="3091711538" sldId="267"/>
            <ac:spMk id="11" creationId="{69AE7AEB-C1E1-DA6D-3F2A-2E68FFE1EC58}"/>
          </ac:spMkLst>
        </pc:spChg>
        <pc:grpChg chg="add mod">
          <ac:chgData name="박 병민" userId="3ba4d0214a3af115" providerId="LiveId" clId="{EADF9386-8144-4AE4-939C-7D2D2ACC9238}" dt="2022-10-03T05:42:32.493" v="5977"/>
          <ac:grpSpMkLst>
            <pc:docMk/>
            <pc:sldMk cId="3091711538" sldId="267"/>
            <ac:grpSpMk id="3" creationId="{12C9CD7F-C79C-E933-0426-C9AEB55AF8F7}"/>
          </ac:grpSpMkLst>
        </pc:grpChg>
        <pc:graphicFrameChg chg="add del mod">
          <ac:chgData name="박 병민" userId="3ba4d0214a3af115" providerId="LiveId" clId="{EADF9386-8144-4AE4-939C-7D2D2ACC9238}" dt="2022-09-24T12:36:01.097" v="1147" actId="3680"/>
          <ac:graphicFrameMkLst>
            <pc:docMk/>
            <pc:sldMk cId="3091711538" sldId="267"/>
            <ac:graphicFrameMk id="6" creationId="{742C86E0-88D7-61FB-9DEE-E5CE668E3859}"/>
          </ac:graphicFrameMkLst>
        </pc:graphicFrameChg>
        <pc:graphicFrameChg chg="add mod modGraphic">
          <ac:chgData name="박 병민" userId="3ba4d0214a3af115" providerId="LiveId" clId="{EADF9386-8144-4AE4-939C-7D2D2ACC9238}" dt="2022-10-03T05:52:06.939" v="6310" actId="1076"/>
          <ac:graphicFrameMkLst>
            <pc:docMk/>
            <pc:sldMk cId="3091711538" sldId="267"/>
            <ac:graphicFrameMk id="9" creationId="{F79E2479-0712-DEAF-CF91-7BA483FDEB0F}"/>
          </ac:graphicFrameMkLst>
        </pc:graphicFrameChg>
        <pc:picChg chg="del">
          <ac:chgData name="박 병민" userId="3ba4d0214a3af115" providerId="LiveId" clId="{EADF9386-8144-4AE4-939C-7D2D2ACC9238}" dt="2022-09-24T12:33:58.903" v="1109" actId="478"/>
          <ac:picMkLst>
            <pc:docMk/>
            <pc:sldMk cId="3091711538" sldId="267"/>
            <ac:picMk id="5122" creationId="{E58B1742-3F7B-0C1E-9392-FE54AEAE7C1A}"/>
          </ac:picMkLst>
        </pc:picChg>
        <pc:cxnChg chg="mod">
          <ac:chgData name="박 병민" userId="3ba4d0214a3af115" providerId="LiveId" clId="{EADF9386-8144-4AE4-939C-7D2D2ACC9238}" dt="2022-10-03T05:42:32.493" v="5977"/>
          <ac:cxnSpMkLst>
            <pc:docMk/>
            <pc:sldMk cId="3091711538" sldId="267"/>
            <ac:cxnSpMk id="7" creationId="{10A9D040-53B6-DE0F-5124-0A1830EC361B}"/>
          </ac:cxnSpMkLst>
        </pc:cxnChg>
        <pc:cxnChg chg="mod">
          <ac:chgData name="박 병민" userId="3ba4d0214a3af115" providerId="LiveId" clId="{EADF9386-8144-4AE4-939C-7D2D2ACC9238}" dt="2022-10-03T05:42:32.493" v="5977"/>
          <ac:cxnSpMkLst>
            <pc:docMk/>
            <pc:sldMk cId="3091711538" sldId="267"/>
            <ac:cxnSpMk id="12" creationId="{94C14F0A-C6B2-F4C0-EA79-B03AF03B02F5}"/>
          </ac:cxnSpMkLst>
        </pc:cxnChg>
      </pc:sldChg>
      <pc:sldChg chg="addSp delSp modSp add mod">
        <pc:chgData name="박 병민" userId="3ba4d0214a3af115" providerId="LiveId" clId="{EADF9386-8144-4AE4-939C-7D2D2ACC9238}" dt="2022-10-03T13:20:33.375" v="6940" actId="207"/>
        <pc:sldMkLst>
          <pc:docMk/>
          <pc:sldMk cId="374048606" sldId="268"/>
        </pc:sldMkLst>
        <pc:spChg chg="mod ord">
          <ac:chgData name="박 병민" userId="3ba4d0214a3af115" providerId="LiveId" clId="{EADF9386-8144-4AE4-939C-7D2D2ACC9238}" dt="2022-10-03T04:14:01.445" v="3376" actId="20577"/>
          <ac:spMkLst>
            <pc:docMk/>
            <pc:sldMk cId="374048606" sldId="268"/>
            <ac:spMk id="2" creationId="{C49DB8A1-F04E-A7E2-031C-D409FF14FB1D}"/>
          </ac:spMkLst>
        </pc:spChg>
        <pc:spChg chg="mod ord">
          <ac:chgData name="박 병민" userId="3ba4d0214a3af115" providerId="LiveId" clId="{EADF9386-8144-4AE4-939C-7D2D2ACC9238}" dt="2022-10-03T04:06:53.985" v="2912" actId="207"/>
          <ac:spMkLst>
            <pc:docMk/>
            <pc:sldMk cId="374048606" sldId="268"/>
            <ac:spMk id="3" creationId="{88CE4053-DF34-93CC-27BC-64CB14D0F923}"/>
          </ac:spMkLst>
        </pc:spChg>
        <pc:spChg chg="del">
          <ac:chgData name="박 병민" userId="3ba4d0214a3af115" providerId="LiveId" clId="{EADF9386-8144-4AE4-939C-7D2D2ACC9238}" dt="2022-09-24T12:50:18.357" v="1769" actId="478"/>
          <ac:spMkLst>
            <pc:docMk/>
            <pc:sldMk cId="374048606" sldId="268"/>
            <ac:spMk id="4" creationId="{186158C3-E5FC-F33E-EF13-81C03C163FD6}"/>
          </ac:spMkLst>
        </pc:spChg>
        <pc:spChg chg="del mod">
          <ac:chgData name="박 병민" userId="3ba4d0214a3af115" providerId="LiveId" clId="{EADF9386-8144-4AE4-939C-7D2D2ACC9238}" dt="2022-10-03T05:47:42.003" v="6137" actId="478"/>
          <ac:spMkLst>
            <pc:docMk/>
            <pc:sldMk cId="374048606" sldId="268"/>
            <ac:spMk id="5" creationId="{6048BE7B-9A60-24C4-D1E3-5EF21FEB2F34}"/>
          </ac:spMkLst>
        </pc:spChg>
        <pc:spChg chg="add mod">
          <ac:chgData name="박 병민" userId="3ba4d0214a3af115" providerId="LiveId" clId="{EADF9386-8144-4AE4-939C-7D2D2ACC9238}" dt="2022-10-03T04:18:17.142" v="3522" actId="948"/>
          <ac:spMkLst>
            <pc:docMk/>
            <pc:sldMk cId="374048606" sldId="268"/>
            <ac:spMk id="6" creationId="{9DFE66B7-7D44-8FB7-540E-3B139CC20F6F}"/>
          </ac:spMkLst>
        </pc:spChg>
        <pc:spChg chg="del">
          <ac:chgData name="박 병민" userId="3ba4d0214a3af115" providerId="LiveId" clId="{EADF9386-8144-4AE4-939C-7D2D2ACC9238}" dt="2022-09-24T12:50:17.220" v="1768" actId="478"/>
          <ac:spMkLst>
            <pc:docMk/>
            <pc:sldMk cId="374048606" sldId="268"/>
            <ac:spMk id="7" creationId="{27D6791C-DDCC-2FBA-4F33-48C1CF71234C}"/>
          </ac:spMkLst>
        </pc:spChg>
        <pc:spChg chg="mod">
          <ac:chgData name="박 병민" userId="3ba4d0214a3af115" providerId="LiveId" clId="{EADF9386-8144-4AE4-939C-7D2D2ACC9238}" dt="2022-10-03T05:47:41.157" v="6136"/>
          <ac:spMkLst>
            <pc:docMk/>
            <pc:sldMk cId="374048606" sldId="268"/>
            <ac:spMk id="7" creationId="{53027656-FDB8-BBD5-9906-F2A054BBBAD2}"/>
          </ac:spMkLst>
        </pc:spChg>
        <pc:spChg chg="mod">
          <ac:chgData name="박 병민" userId="3ba4d0214a3af115" providerId="LiveId" clId="{EADF9386-8144-4AE4-939C-7D2D2ACC9238}" dt="2022-10-03T13:20:33.375" v="6940" actId="207"/>
          <ac:spMkLst>
            <pc:docMk/>
            <pc:sldMk cId="374048606" sldId="268"/>
            <ac:spMk id="8" creationId="{A43E0B7C-61D0-6C57-4492-0CBF794D070F}"/>
          </ac:spMkLst>
        </pc:spChg>
        <pc:spChg chg="add mod">
          <ac:chgData name="박 병민" userId="3ba4d0214a3af115" providerId="LiveId" clId="{EADF9386-8144-4AE4-939C-7D2D2ACC9238}" dt="2022-10-03T04:06:50.386" v="2911" actId="207"/>
          <ac:spMkLst>
            <pc:docMk/>
            <pc:sldMk cId="374048606" sldId="268"/>
            <ac:spMk id="9" creationId="{408A2D8C-3013-995D-E7FB-11E885595C2F}"/>
          </ac:spMkLst>
        </pc:spChg>
        <pc:spChg chg="mod">
          <ac:chgData name="박 병민" userId="3ba4d0214a3af115" providerId="LiveId" clId="{EADF9386-8144-4AE4-939C-7D2D2ACC9238}" dt="2022-10-03T05:52:01.812" v="6309" actId="20577"/>
          <ac:spMkLst>
            <pc:docMk/>
            <pc:sldMk cId="374048606" sldId="268"/>
            <ac:spMk id="10" creationId="{1C2D9885-98DE-EB16-B1B6-3835A750C214}"/>
          </ac:spMkLst>
        </pc:spChg>
        <pc:grpChg chg="add mod">
          <ac:chgData name="박 병민" userId="3ba4d0214a3af115" providerId="LiveId" clId="{EADF9386-8144-4AE4-939C-7D2D2ACC9238}" dt="2022-10-03T05:47:34.949" v="6122"/>
          <ac:grpSpMkLst>
            <pc:docMk/>
            <pc:sldMk cId="374048606" sldId="268"/>
            <ac:grpSpMk id="4" creationId="{E47CAAE6-3A24-C28E-F5F7-E68B21C4FE09}"/>
          </ac:grpSpMkLst>
        </pc:grpChg>
        <pc:picChg chg="del">
          <ac:chgData name="박 병민" userId="3ba4d0214a3af115" providerId="LiveId" clId="{EADF9386-8144-4AE4-939C-7D2D2ACC9238}" dt="2022-09-24T12:47:53.602" v="1627" actId="478"/>
          <ac:picMkLst>
            <pc:docMk/>
            <pc:sldMk cId="374048606" sldId="268"/>
            <ac:picMk id="5122" creationId="{E58B1742-3F7B-0C1E-9392-FE54AEAE7C1A}"/>
          </ac:picMkLst>
        </pc:picChg>
        <pc:cxnChg chg="mod">
          <ac:chgData name="박 병민" userId="3ba4d0214a3af115" providerId="LiveId" clId="{EADF9386-8144-4AE4-939C-7D2D2ACC9238}" dt="2022-10-03T05:47:34.949" v="6122"/>
          <ac:cxnSpMkLst>
            <pc:docMk/>
            <pc:sldMk cId="374048606" sldId="268"/>
            <ac:cxnSpMk id="11" creationId="{64920156-D0C9-9012-8D1A-522160C52D61}"/>
          </ac:cxnSpMkLst>
        </pc:cxnChg>
        <pc:cxnChg chg="mod">
          <ac:chgData name="박 병민" userId="3ba4d0214a3af115" providerId="LiveId" clId="{EADF9386-8144-4AE4-939C-7D2D2ACC9238}" dt="2022-10-03T05:47:34.949" v="6122"/>
          <ac:cxnSpMkLst>
            <pc:docMk/>
            <pc:sldMk cId="374048606" sldId="268"/>
            <ac:cxnSpMk id="12" creationId="{8CEF3AB5-A36F-4816-59D5-238E2A54597B}"/>
          </ac:cxnSpMkLst>
        </pc:cxnChg>
      </pc:sldChg>
      <pc:sldChg chg="add del">
        <pc:chgData name="박 병민" userId="3ba4d0214a3af115" providerId="LiveId" clId="{EADF9386-8144-4AE4-939C-7D2D2ACC9238}" dt="2022-09-24T12:47:48.773" v="1624"/>
        <pc:sldMkLst>
          <pc:docMk/>
          <pc:sldMk cId="1747588852" sldId="268"/>
        </pc:sldMkLst>
      </pc:sldChg>
      <pc:sldChg chg="addSp delSp modSp add mod">
        <pc:chgData name="박 병민" userId="3ba4d0214a3af115" providerId="LiveId" clId="{EADF9386-8144-4AE4-939C-7D2D2ACC9238}" dt="2022-10-03T06:00:17.266" v="6493" actId="1076"/>
        <pc:sldMkLst>
          <pc:docMk/>
          <pc:sldMk cId="509847184" sldId="269"/>
        </pc:sldMkLst>
        <pc:spChg chg="mod">
          <ac:chgData name="박 병민" userId="3ba4d0214a3af115" providerId="LiveId" clId="{EADF9386-8144-4AE4-939C-7D2D2ACC9238}" dt="2022-09-24T12:51:21.423" v="1797" actId="1076"/>
          <ac:spMkLst>
            <pc:docMk/>
            <pc:sldMk cId="509847184" sldId="269"/>
            <ac:spMk id="3" creationId="{FC60F6A7-08EA-F22D-9F9C-9884709A1927}"/>
          </ac:spMkLst>
        </pc:spChg>
        <pc:spChg chg="add del mod">
          <ac:chgData name="박 병민" userId="3ba4d0214a3af115" providerId="LiveId" clId="{EADF9386-8144-4AE4-939C-7D2D2ACC9238}" dt="2022-10-03T05:58:29.790" v="6471"/>
          <ac:spMkLst>
            <pc:docMk/>
            <pc:sldMk cId="509847184" sldId="269"/>
            <ac:spMk id="6" creationId="{10A2B30D-E3B3-01B5-6B83-4DF4C773B771}"/>
          </ac:spMkLst>
        </pc:spChg>
        <pc:spChg chg="add del mod">
          <ac:chgData name="박 병민" userId="3ba4d0214a3af115" providerId="LiveId" clId="{EADF9386-8144-4AE4-939C-7D2D2ACC9238}" dt="2022-10-03T05:58:29.790" v="6471"/>
          <ac:spMkLst>
            <pc:docMk/>
            <pc:sldMk cId="509847184" sldId="269"/>
            <ac:spMk id="7" creationId="{D811D795-5A90-76C5-686D-685BF785EA25}"/>
          </ac:spMkLst>
        </pc:spChg>
        <pc:spChg chg="add del mod">
          <ac:chgData name="박 병민" userId="3ba4d0214a3af115" providerId="LiveId" clId="{EADF9386-8144-4AE4-939C-7D2D2ACC9238}" dt="2022-10-03T05:58:29.790" v="6471"/>
          <ac:spMkLst>
            <pc:docMk/>
            <pc:sldMk cId="509847184" sldId="269"/>
            <ac:spMk id="8" creationId="{8861DA11-AA8F-2D89-54A8-B66DCDE9B7C0}"/>
          </ac:spMkLst>
        </pc:spChg>
        <pc:spChg chg="add del mod">
          <ac:chgData name="박 병민" userId="3ba4d0214a3af115" providerId="LiveId" clId="{EADF9386-8144-4AE4-939C-7D2D2ACC9238}" dt="2022-10-03T05:58:29.790" v="6471"/>
          <ac:spMkLst>
            <pc:docMk/>
            <pc:sldMk cId="509847184" sldId="269"/>
            <ac:spMk id="9" creationId="{0CC9A25F-3AFF-3292-FB28-FA079FFFCC45}"/>
          </ac:spMkLst>
        </pc:spChg>
        <pc:spChg chg="add del">
          <ac:chgData name="박 병민" userId="3ba4d0214a3af115" providerId="LiveId" clId="{EADF9386-8144-4AE4-939C-7D2D2ACC9238}" dt="2022-09-24T12:51:02.995" v="1778" actId="478"/>
          <ac:spMkLst>
            <pc:docMk/>
            <pc:sldMk cId="509847184" sldId="269"/>
            <ac:spMk id="10" creationId="{A938FDB2-F483-F0E2-FF43-D6166DF57BC8}"/>
          </ac:spMkLst>
        </pc:spChg>
        <pc:spChg chg="add del mod">
          <ac:chgData name="박 병민" userId="3ba4d0214a3af115" providerId="LiveId" clId="{EADF9386-8144-4AE4-939C-7D2D2ACC9238}" dt="2022-10-03T05:58:29.790" v="6471"/>
          <ac:spMkLst>
            <pc:docMk/>
            <pc:sldMk cId="509847184" sldId="269"/>
            <ac:spMk id="11" creationId="{6F9A0DA8-564E-F0C3-A299-BCEB29421817}"/>
          </ac:spMkLst>
        </pc:spChg>
        <pc:spChg chg="del">
          <ac:chgData name="박 병민" userId="3ba4d0214a3af115" providerId="LiveId" clId="{EADF9386-8144-4AE4-939C-7D2D2ACC9238}" dt="2022-09-24T12:51:00.024" v="1776" actId="478"/>
          <ac:spMkLst>
            <pc:docMk/>
            <pc:sldMk cId="509847184" sldId="269"/>
            <ac:spMk id="11" creationId="{B4245435-9BB4-BB35-2B52-40709E9C502A}"/>
          </ac:spMkLst>
        </pc:spChg>
        <pc:spChg chg="add del mod">
          <ac:chgData name="박 병민" userId="3ba4d0214a3af115" providerId="LiveId" clId="{EADF9386-8144-4AE4-939C-7D2D2ACC9238}" dt="2022-10-03T05:58:29.790" v="6471"/>
          <ac:spMkLst>
            <pc:docMk/>
            <pc:sldMk cId="509847184" sldId="269"/>
            <ac:spMk id="12" creationId="{2167BD2E-54A6-632E-4AD2-ED86EF85E183}"/>
          </ac:spMkLst>
        </pc:spChg>
        <pc:spChg chg="del">
          <ac:chgData name="박 병민" userId="3ba4d0214a3af115" providerId="LiveId" clId="{EADF9386-8144-4AE4-939C-7D2D2ACC9238}" dt="2022-09-24T12:50:57.530" v="1774" actId="478"/>
          <ac:spMkLst>
            <pc:docMk/>
            <pc:sldMk cId="509847184" sldId="269"/>
            <ac:spMk id="13" creationId="{45090E35-14A4-0436-525B-2E36CE640A3E}"/>
          </ac:spMkLst>
        </pc:spChg>
        <pc:spChg chg="add del mod">
          <ac:chgData name="박 병민" userId="3ba4d0214a3af115" providerId="LiveId" clId="{EADF9386-8144-4AE4-939C-7D2D2ACC9238}" dt="2022-10-03T05:58:29.790" v="6471"/>
          <ac:spMkLst>
            <pc:docMk/>
            <pc:sldMk cId="509847184" sldId="269"/>
            <ac:spMk id="14" creationId="{C2455C64-5353-08FC-EE29-3A0D26810403}"/>
          </ac:spMkLst>
        </pc:spChg>
        <pc:spChg chg="add del mod">
          <ac:chgData name="박 병민" userId="3ba4d0214a3af115" providerId="LiveId" clId="{EADF9386-8144-4AE4-939C-7D2D2ACC9238}" dt="2022-10-03T05:58:29.790" v="6471"/>
          <ac:spMkLst>
            <pc:docMk/>
            <pc:sldMk cId="509847184" sldId="269"/>
            <ac:spMk id="15" creationId="{CCD71D3F-95B9-E4A6-4A17-196D375C93D1}"/>
          </ac:spMkLst>
        </pc:spChg>
        <pc:spChg chg="add del mod">
          <ac:chgData name="박 병민" userId="3ba4d0214a3af115" providerId="LiveId" clId="{EADF9386-8144-4AE4-939C-7D2D2ACC9238}" dt="2022-10-03T05:58:29.790" v="6471"/>
          <ac:spMkLst>
            <pc:docMk/>
            <pc:sldMk cId="509847184" sldId="269"/>
            <ac:spMk id="16" creationId="{D9519078-703B-0D36-C589-EC39FBF81AA9}"/>
          </ac:spMkLst>
        </pc:spChg>
        <pc:spChg chg="add del mod">
          <ac:chgData name="박 병민" userId="3ba4d0214a3af115" providerId="LiveId" clId="{EADF9386-8144-4AE4-939C-7D2D2ACC9238}" dt="2022-10-03T05:58:29.790" v="6471"/>
          <ac:spMkLst>
            <pc:docMk/>
            <pc:sldMk cId="509847184" sldId="269"/>
            <ac:spMk id="19" creationId="{008E81E7-F550-257C-7EBA-6AC4582EF76D}"/>
          </ac:spMkLst>
        </pc:spChg>
        <pc:spChg chg="add del mod">
          <ac:chgData name="박 병민" userId="3ba4d0214a3af115" providerId="LiveId" clId="{EADF9386-8144-4AE4-939C-7D2D2ACC9238}" dt="2022-10-03T05:58:29.790" v="6471"/>
          <ac:spMkLst>
            <pc:docMk/>
            <pc:sldMk cId="509847184" sldId="269"/>
            <ac:spMk id="20" creationId="{B3490E2F-708B-CCEA-9AC3-1200FECBA0D5}"/>
          </ac:spMkLst>
        </pc:spChg>
        <pc:spChg chg="add del mod">
          <ac:chgData name="박 병민" userId="3ba4d0214a3af115" providerId="LiveId" clId="{EADF9386-8144-4AE4-939C-7D2D2ACC9238}" dt="2022-10-03T05:58:29.790" v="6471"/>
          <ac:spMkLst>
            <pc:docMk/>
            <pc:sldMk cId="509847184" sldId="269"/>
            <ac:spMk id="21" creationId="{F18806E0-C36C-F6C3-97F7-F1B3AF593771}"/>
          </ac:spMkLst>
        </pc:spChg>
        <pc:spChg chg="add del mod">
          <ac:chgData name="박 병민" userId="3ba4d0214a3af115" providerId="LiveId" clId="{EADF9386-8144-4AE4-939C-7D2D2ACC9238}" dt="2022-10-03T05:58:29.790" v="6471"/>
          <ac:spMkLst>
            <pc:docMk/>
            <pc:sldMk cId="509847184" sldId="269"/>
            <ac:spMk id="22" creationId="{3518A561-D443-3C5E-7E86-8C1B4291DB4A}"/>
          </ac:spMkLst>
        </pc:spChg>
        <pc:spChg chg="add del mod">
          <ac:chgData name="박 병민" userId="3ba4d0214a3af115" providerId="LiveId" clId="{EADF9386-8144-4AE4-939C-7D2D2ACC9238}" dt="2022-10-03T05:58:29.790" v="6471"/>
          <ac:spMkLst>
            <pc:docMk/>
            <pc:sldMk cId="509847184" sldId="269"/>
            <ac:spMk id="23" creationId="{CD0DA82D-F77F-E4B2-EE04-A89863EECDF8}"/>
          </ac:spMkLst>
        </pc:spChg>
        <pc:spChg chg="add del mod">
          <ac:chgData name="박 병민" userId="3ba4d0214a3af115" providerId="LiveId" clId="{EADF9386-8144-4AE4-939C-7D2D2ACC9238}" dt="2022-10-03T05:58:29.790" v="6471"/>
          <ac:spMkLst>
            <pc:docMk/>
            <pc:sldMk cId="509847184" sldId="269"/>
            <ac:spMk id="24" creationId="{B2042838-BED0-F527-E38F-F577969243D8}"/>
          </ac:spMkLst>
        </pc:spChg>
        <pc:spChg chg="add del mod">
          <ac:chgData name="박 병민" userId="3ba4d0214a3af115" providerId="LiveId" clId="{EADF9386-8144-4AE4-939C-7D2D2ACC9238}" dt="2022-10-03T05:58:29.790" v="6471"/>
          <ac:spMkLst>
            <pc:docMk/>
            <pc:sldMk cId="509847184" sldId="269"/>
            <ac:spMk id="25" creationId="{9AEA0F32-C7D8-9DA5-AB6C-761E1637D61B}"/>
          </ac:spMkLst>
        </pc:spChg>
        <pc:spChg chg="add del mod">
          <ac:chgData name="박 병민" userId="3ba4d0214a3af115" providerId="LiveId" clId="{EADF9386-8144-4AE4-939C-7D2D2ACC9238}" dt="2022-10-03T05:58:29.790" v="6471"/>
          <ac:spMkLst>
            <pc:docMk/>
            <pc:sldMk cId="509847184" sldId="269"/>
            <ac:spMk id="26" creationId="{FF550378-7C54-2D6D-80BA-A5FEE101D709}"/>
          </ac:spMkLst>
        </pc:spChg>
        <pc:spChg chg="add del mod">
          <ac:chgData name="박 병민" userId="3ba4d0214a3af115" providerId="LiveId" clId="{EADF9386-8144-4AE4-939C-7D2D2ACC9238}" dt="2022-10-03T05:58:29.790" v="6471"/>
          <ac:spMkLst>
            <pc:docMk/>
            <pc:sldMk cId="509847184" sldId="269"/>
            <ac:spMk id="27" creationId="{4BB9FB66-5F21-CA88-5745-53A527E78BB4}"/>
          </ac:spMkLst>
        </pc:spChg>
        <pc:spChg chg="add del mod">
          <ac:chgData name="박 병민" userId="3ba4d0214a3af115" providerId="LiveId" clId="{EADF9386-8144-4AE4-939C-7D2D2ACC9238}" dt="2022-10-03T05:58:29.790" v="6471"/>
          <ac:spMkLst>
            <pc:docMk/>
            <pc:sldMk cId="509847184" sldId="269"/>
            <ac:spMk id="29" creationId="{379BDB88-A41A-9533-E5F5-4837912969A5}"/>
          </ac:spMkLst>
        </pc:spChg>
        <pc:spChg chg="add del mod">
          <ac:chgData name="박 병민" userId="3ba4d0214a3af115" providerId="LiveId" clId="{EADF9386-8144-4AE4-939C-7D2D2ACC9238}" dt="2022-10-03T05:58:29.790" v="6471"/>
          <ac:spMkLst>
            <pc:docMk/>
            <pc:sldMk cId="509847184" sldId="269"/>
            <ac:spMk id="30" creationId="{330C3407-575B-15C3-906F-469D5F47CA0B}"/>
          </ac:spMkLst>
        </pc:spChg>
        <pc:spChg chg="add del mod">
          <ac:chgData name="박 병민" userId="3ba4d0214a3af115" providerId="LiveId" clId="{EADF9386-8144-4AE4-939C-7D2D2ACC9238}" dt="2022-10-03T05:58:29.790" v="6471"/>
          <ac:spMkLst>
            <pc:docMk/>
            <pc:sldMk cId="509847184" sldId="269"/>
            <ac:spMk id="31" creationId="{7A51D083-638D-F924-1568-0C62E6C5FD63}"/>
          </ac:spMkLst>
        </pc:spChg>
        <pc:spChg chg="add del mod">
          <ac:chgData name="박 병민" userId="3ba4d0214a3af115" providerId="LiveId" clId="{EADF9386-8144-4AE4-939C-7D2D2ACC9238}" dt="2022-10-03T05:58:47.346" v="6474" actId="478"/>
          <ac:spMkLst>
            <pc:docMk/>
            <pc:sldMk cId="509847184" sldId="269"/>
            <ac:spMk id="33" creationId="{399F9514-F5C6-E6AE-02CD-A497A227ACC8}"/>
          </ac:spMkLst>
        </pc:spChg>
        <pc:spChg chg="add del mod">
          <ac:chgData name="박 병민" userId="3ba4d0214a3af115" providerId="LiveId" clId="{EADF9386-8144-4AE4-939C-7D2D2ACC9238}" dt="2022-10-03T05:58:47.346" v="6474" actId="478"/>
          <ac:spMkLst>
            <pc:docMk/>
            <pc:sldMk cId="509847184" sldId="269"/>
            <ac:spMk id="34" creationId="{8AFF555A-DA0C-B021-8CAF-96CC32379D13}"/>
          </ac:spMkLst>
        </pc:spChg>
        <pc:spChg chg="add del mod">
          <ac:chgData name="박 병민" userId="3ba4d0214a3af115" providerId="LiveId" clId="{EADF9386-8144-4AE4-939C-7D2D2ACC9238}" dt="2022-10-03T05:58:47.346" v="6474" actId="478"/>
          <ac:spMkLst>
            <pc:docMk/>
            <pc:sldMk cId="509847184" sldId="269"/>
            <ac:spMk id="35" creationId="{E51C87E6-3EE3-571C-F485-3B766CB48E30}"/>
          </ac:spMkLst>
        </pc:spChg>
        <pc:spChg chg="add del mod">
          <ac:chgData name="박 병민" userId="3ba4d0214a3af115" providerId="LiveId" clId="{EADF9386-8144-4AE4-939C-7D2D2ACC9238}" dt="2022-10-03T05:58:47.346" v="6474" actId="478"/>
          <ac:spMkLst>
            <pc:docMk/>
            <pc:sldMk cId="509847184" sldId="269"/>
            <ac:spMk id="36" creationId="{AEEE655F-8B20-A3D2-10E0-26AF4A77AE7F}"/>
          </ac:spMkLst>
        </pc:spChg>
        <pc:spChg chg="add del mod">
          <ac:chgData name="박 병민" userId="3ba4d0214a3af115" providerId="LiveId" clId="{EADF9386-8144-4AE4-939C-7D2D2ACC9238}" dt="2022-10-03T05:58:47.346" v="6474" actId="478"/>
          <ac:spMkLst>
            <pc:docMk/>
            <pc:sldMk cId="509847184" sldId="269"/>
            <ac:spMk id="37" creationId="{A89D5463-11E6-A382-9C93-660C3B657603}"/>
          </ac:spMkLst>
        </pc:spChg>
        <pc:spChg chg="add del mod">
          <ac:chgData name="박 병민" userId="3ba4d0214a3af115" providerId="LiveId" clId="{EADF9386-8144-4AE4-939C-7D2D2ACC9238}" dt="2022-10-03T05:58:47.346" v="6474" actId="478"/>
          <ac:spMkLst>
            <pc:docMk/>
            <pc:sldMk cId="509847184" sldId="269"/>
            <ac:spMk id="38" creationId="{576D64AC-A4AB-9720-6D8A-F44F9350A7CD}"/>
          </ac:spMkLst>
        </pc:spChg>
        <pc:spChg chg="add del mod">
          <ac:chgData name="박 병민" userId="3ba4d0214a3af115" providerId="LiveId" clId="{EADF9386-8144-4AE4-939C-7D2D2ACC9238}" dt="2022-10-03T05:58:47.346" v="6474" actId="478"/>
          <ac:spMkLst>
            <pc:docMk/>
            <pc:sldMk cId="509847184" sldId="269"/>
            <ac:spMk id="40" creationId="{6774D62E-81D1-2DEB-C7C0-A1098B664A19}"/>
          </ac:spMkLst>
        </pc:spChg>
        <pc:spChg chg="add del mod">
          <ac:chgData name="박 병민" userId="3ba4d0214a3af115" providerId="LiveId" clId="{EADF9386-8144-4AE4-939C-7D2D2ACC9238}" dt="2022-10-03T05:58:47.346" v="6474" actId="478"/>
          <ac:spMkLst>
            <pc:docMk/>
            <pc:sldMk cId="509847184" sldId="269"/>
            <ac:spMk id="41" creationId="{88DF93DC-EE44-D0EE-5633-D57A08C00A5D}"/>
          </ac:spMkLst>
        </pc:spChg>
        <pc:spChg chg="add del mod">
          <ac:chgData name="박 병민" userId="3ba4d0214a3af115" providerId="LiveId" clId="{EADF9386-8144-4AE4-939C-7D2D2ACC9238}" dt="2022-10-03T05:58:47.346" v="6474" actId="478"/>
          <ac:spMkLst>
            <pc:docMk/>
            <pc:sldMk cId="509847184" sldId="269"/>
            <ac:spMk id="42" creationId="{6DE87848-A53B-DDC7-C01B-3BA19368E97D}"/>
          </ac:spMkLst>
        </pc:spChg>
        <pc:spChg chg="add mod">
          <ac:chgData name="박 병민" userId="3ba4d0214a3af115" providerId="LiveId" clId="{EADF9386-8144-4AE4-939C-7D2D2ACC9238}" dt="2022-10-03T05:59:27.408" v="6485" actId="1035"/>
          <ac:spMkLst>
            <pc:docMk/>
            <pc:sldMk cId="509847184" sldId="269"/>
            <ac:spMk id="43" creationId="{F8105703-6163-E833-91D6-02D4D0013F82}"/>
          </ac:spMkLst>
        </pc:spChg>
        <pc:spChg chg="add del mod">
          <ac:chgData name="박 병민" userId="3ba4d0214a3af115" providerId="LiveId" clId="{EADF9386-8144-4AE4-939C-7D2D2ACC9238}" dt="2022-10-03T05:58:47.346" v="6474" actId="478"/>
          <ac:spMkLst>
            <pc:docMk/>
            <pc:sldMk cId="509847184" sldId="269"/>
            <ac:spMk id="44" creationId="{F5B9E6ED-F570-F3F1-0115-A3A303F4FC06}"/>
          </ac:spMkLst>
        </pc:spChg>
        <pc:spChg chg="add mod">
          <ac:chgData name="박 병민" userId="3ba4d0214a3af115" providerId="LiveId" clId="{EADF9386-8144-4AE4-939C-7D2D2ACC9238}" dt="2022-10-03T05:59:27.408" v="6485" actId="1035"/>
          <ac:spMkLst>
            <pc:docMk/>
            <pc:sldMk cId="509847184" sldId="269"/>
            <ac:spMk id="45" creationId="{48105E1C-2C27-EAEF-2CF8-6C0385FB9BBA}"/>
          </ac:spMkLst>
        </pc:spChg>
        <pc:spChg chg="add del mod">
          <ac:chgData name="박 병민" userId="3ba4d0214a3af115" providerId="LiveId" clId="{EADF9386-8144-4AE4-939C-7D2D2ACC9238}" dt="2022-10-03T05:58:47.346" v="6474" actId="478"/>
          <ac:spMkLst>
            <pc:docMk/>
            <pc:sldMk cId="509847184" sldId="269"/>
            <ac:spMk id="46" creationId="{5B944D80-E53D-A75E-000A-2B507A54D06B}"/>
          </ac:spMkLst>
        </pc:spChg>
        <pc:spChg chg="add mod">
          <ac:chgData name="박 병민" userId="3ba4d0214a3af115" providerId="LiveId" clId="{EADF9386-8144-4AE4-939C-7D2D2ACC9238}" dt="2022-10-03T06:00:17.266" v="6493" actId="1076"/>
          <ac:spMkLst>
            <pc:docMk/>
            <pc:sldMk cId="509847184" sldId="269"/>
            <ac:spMk id="48" creationId="{AD71520B-086D-BF70-731E-5F7725087C10}"/>
          </ac:spMkLst>
        </pc:spChg>
        <pc:spChg chg="add mod">
          <ac:chgData name="박 병민" userId="3ba4d0214a3af115" providerId="LiveId" clId="{EADF9386-8144-4AE4-939C-7D2D2ACC9238}" dt="2022-10-03T05:59:43.560" v="6488" actId="1076"/>
          <ac:spMkLst>
            <pc:docMk/>
            <pc:sldMk cId="509847184" sldId="269"/>
            <ac:spMk id="49" creationId="{BAFDD426-1840-ADC3-A72F-9B6B1AE8A7E7}"/>
          </ac:spMkLst>
        </pc:spChg>
        <pc:grpChg chg="add mod">
          <ac:chgData name="박 병민" userId="3ba4d0214a3af115" providerId="LiveId" clId="{EADF9386-8144-4AE4-939C-7D2D2ACC9238}" dt="2022-10-03T05:59:27.408" v="6485" actId="1035"/>
          <ac:grpSpMkLst>
            <pc:docMk/>
            <pc:sldMk cId="509847184" sldId="269"/>
            <ac:grpSpMk id="47" creationId="{175E3A80-1C5F-1E65-4F35-BB18889797E2}"/>
          </ac:grpSpMkLst>
        </pc:grpChg>
        <pc:picChg chg="add del mod">
          <ac:chgData name="박 병민" userId="3ba4d0214a3af115" providerId="LiveId" clId="{EADF9386-8144-4AE4-939C-7D2D2ACC9238}" dt="2022-10-03T05:58:15.162" v="6469"/>
          <ac:picMkLst>
            <pc:docMk/>
            <pc:sldMk cId="509847184" sldId="269"/>
            <ac:picMk id="4" creationId="{C2D0F3DF-EAE0-82DD-EE96-F97F0A5A7C16}"/>
          </ac:picMkLst>
        </pc:picChg>
        <pc:picChg chg="add del mod">
          <ac:chgData name="박 병민" userId="3ba4d0214a3af115" providerId="LiveId" clId="{EADF9386-8144-4AE4-939C-7D2D2ACC9238}" dt="2022-10-03T05:58:29.790" v="6471"/>
          <ac:picMkLst>
            <pc:docMk/>
            <pc:sldMk cId="509847184" sldId="269"/>
            <ac:picMk id="5" creationId="{A04FD42A-C695-A09E-9535-4B881F85C19B}"/>
          </ac:picMkLst>
        </pc:picChg>
        <pc:picChg chg="add del mod">
          <ac:chgData name="박 병민" userId="3ba4d0214a3af115" providerId="LiveId" clId="{EADF9386-8144-4AE4-939C-7D2D2ACC9238}" dt="2022-10-03T05:58:29.790" v="6471"/>
          <ac:picMkLst>
            <pc:docMk/>
            <pc:sldMk cId="509847184" sldId="269"/>
            <ac:picMk id="13" creationId="{A3EDA898-1D7E-F31A-43C0-426A22CAF400}"/>
          </ac:picMkLst>
        </pc:picChg>
        <pc:picChg chg="add del mod">
          <ac:chgData name="박 병민" userId="3ba4d0214a3af115" providerId="LiveId" clId="{EADF9386-8144-4AE4-939C-7D2D2ACC9238}" dt="2022-10-03T05:58:47.346" v="6474" actId="478"/>
          <ac:picMkLst>
            <pc:docMk/>
            <pc:sldMk cId="509847184" sldId="269"/>
            <ac:picMk id="32" creationId="{A7451977-C8A2-672F-068A-39724AFF58AE}"/>
          </ac:picMkLst>
        </pc:picChg>
        <pc:picChg chg="add mod">
          <ac:chgData name="박 병민" userId="3ba4d0214a3af115" providerId="LiveId" clId="{EADF9386-8144-4AE4-939C-7D2D2ACC9238}" dt="2022-10-03T05:59:27.408" v="6485" actId="1035"/>
          <ac:picMkLst>
            <pc:docMk/>
            <pc:sldMk cId="509847184" sldId="269"/>
            <ac:picMk id="39" creationId="{0416955E-D553-C604-602B-1D1236B3830F}"/>
          </ac:picMkLst>
        </pc:picChg>
        <pc:cxnChg chg="del">
          <ac:chgData name="박 병민" userId="3ba4d0214a3af115" providerId="LiveId" clId="{EADF9386-8144-4AE4-939C-7D2D2ACC9238}" dt="2022-09-24T12:50:58.286" v="1775" actId="478"/>
          <ac:cxnSpMkLst>
            <pc:docMk/>
            <pc:sldMk cId="509847184" sldId="269"/>
            <ac:cxnSpMk id="15" creationId="{0CEDA644-EC2F-FE65-BFE7-DB4358E0E1EF}"/>
          </ac:cxnSpMkLst>
        </pc:cxnChg>
        <pc:cxnChg chg="add del mod">
          <ac:chgData name="박 병민" userId="3ba4d0214a3af115" providerId="LiveId" clId="{EADF9386-8144-4AE4-939C-7D2D2ACC9238}" dt="2022-10-03T05:58:29.790" v="6471"/>
          <ac:cxnSpMkLst>
            <pc:docMk/>
            <pc:sldMk cId="509847184" sldId="269"/>
            <ac:cxnSpMk id="28" creationId="{68EF929F-E3EA-1E00-73CA-0CB36ECD7B16}"/>
          </ac:cxnSpMkLst>
        </pc:cxnChg>
      </pc:sldChg>
      <pc:sldChg chg="add del">
        <pc:chgData name="박 병민" userId="3ba4d0214a3af115" providerId="LiveId" clId="{EADF9386-8144-4AE4-939C-7D2D2ACC9238}" dt="2022-09-24T12:50:38.145" v="1772"/>
        <pc:sldMkLst>
          <pc:docMk/>
          <pc:sldMk cId="1549744640" sldId="269"/>
        </pc:sldMkLst>
      </pc:sldChg>
      <pc:sldChg chg="addSp delSp modSp add mod ord">
        <pc:chgData name="박 병민" userId="3ba4d0214a3af115" providerId="LiveId" clId="{EADF9386-8144-4AE4-939C-7D2D2ACC9238}" dt="2022-10-03T13:20:02.599" v="6927" actId="207"/>
        <pc:sldMkLst>
          <pc:docMk/>
          <pc:sldMk cId="1282085943" sldId="270"/>
        </pc:sldMkLst>
        <pc:spChg chg="mod">
          <ac:chgData name="박 병민" userId="3ba4d0214a3af115" providerId="LiveId" clId="{EADF9386-8144-4AE4-939C-7D2D2ACC9238}" dt="2022-10-03T05:50:43.054" v="6307" actId="1076"/>
          <ac:spMkLst>
            <pc:docMk/>
            <pc:sldMk cId="1282085943" sldId="270"/>
            <ac:spMk id="2" creationId="{6DFADE5E-68A5-F5F2-7EA4-602D2953284A}"/>
          </ac:spMkLst>
        </pc:spChg>
        <pc:spChg chg="del mod">
          <ac:chgData name="박 병민" userId="3ba4d0214a3af115" providerId="LiveId" clId="{EADF9386-8144-4AE4-939C-7D2D2ACC9238}" dt="2022-10-03T05:42:20.485" v="5940" actId="478"/>
          <ac:spMkLst>
            <pc:docMk/>
            <pc:sldMk cId="1282085943" sldId="270"/>
            <ac:spMk id="5" creationId="{6048BE7B-9A60-24C4-D1E3-5EF21FEB2F34}"/>
          </ac:spMkLst>
        </pc:spChg>
        <pc:spChg chg="add mod">
          <ac:chgData name="박 병민" userId="3ba4d0214a3af115" providerId="LiveId" clId="{EADF9386-8144-4AE4-939C-7D2D2ACC9238}" dt="2022-10-03T03:56:57.554" v="2715" actId="571"/>
          <ac:spMkLst>
            <pc:docMk/>
            <pc:sldMk cId="1282085943" sldId="270"/>
            <ac:spMk id="6" creationId="{5E38BBE0-DC80-29AF-889D-74496528F2A6}"/>
          </ac:spMkLst>
        </pc:spChg>
        <pc:spChg chg="add del mod">
          <ac:chgData name="박 병민" userId="3ba4d0214a3af115" providerId="LiveId" clId="{EADF9386-8144-4AE4-939C-7D2D2ACC9238}" dt="2022-10-03T05:36:00.970" v="5331" actId="478"/>
          <ac:spMkLst>
            <pc:docMk/>
            <pc:sldMk cId="1282085943" sldId="270"/>
            <ac:spMk id="7" creationId="{9A72FBD8-5D8D-57F7-0B75-FA8535839DC7}"/>
          </ac:spMkLst>
        </pc:spChg>
        <pc:spChg chg="mod">
          <ac:chgData name="박 병민" userId="3ba4d0214a3af115" providerId="LiveId" clId="{EADF9386-8144-4AE4-939C-7D2D2ACC9238}" dt="2022-10-03T13:20:02.599" v="6927" actId="207"/>
          <ac:spMkLst>
            <pc:docMk/>
            <pc:sldMk cId="1282085943" sldId="270"/>
            <ac:spMk id="8" creationId="{A43E0B7C-61D0-6C57-4492-0CBF794D070F}"/>
          </ac:spMkLst>
        </pc:spChg>
        <pc:spChg chg="mod">
          <ac:chgData name="박 병민" userId="3ba4d0214a3af115" providerId="LiveId" clId="{EADF9386-8144-4AE4-939C-7D2D2ACC9238}" dt="2022-10-03T05:50:43.054" v="6307" actId="1076"/>
          <ac:spMkLst>
            <pc:docMk/>
            <pc:sldMk cId="1282085943" sldId="270"/>
            <ac:spMk id="9" creationId="{7E068100-FC6A-9C41-7E3F-60716B36E261}"/>
          </ac:spMkLst>
        </pc:spChg>
        <pc:spChg chg="mod">
          <ac:chgData name="박 병민" userId="3ba4d0214a3af115" providerId="LiveId" clId="{EADF9386-8144-4AE4-939C-7D2D2ACC9238}" dt="2022-10-03T05:43:23.870" v="5991" actId="1076"/>
          <ac:spMkLst>
            <pc:docMk/>
            <pc:sldMk cId="1282085943" sldId="270"/>
            <ac:spMk id="11" creationId="{FFFA0422-5587-5C6E-0996-8DEB2C925412}"/>
          </ac:spMkLst>
        </pc:spChg>
        <pc:spChg chg="mod">
          <ac:chgData name="박 병민" userId="3ba4d0214a3af115" providerId="LiveId" clId="{EADF9386-8144-4AE4-939C-7D2D2ACC9238}" dt="2022-10-03T05:44:20.529" v="6005" actId="20577"/>
          <ac:spMkLst>
            <pc:docMk/>
            <pc:sldMk cId="1282085943" sldId="270"/>
            <ac:spMk id="12" creationId="{E46EB04F-8478-C423-A8F1-593585565359}"/>
          </ac:spMkLst>
        </pc:spChg>
        <pc:spChg chg="add del mod">
          <ac:chgData name="박 병민" userId="3ba4d0214a3af115" providerId="LiveId" clId="{EADF9386-8144-4AE4-939C-7D2D2ACC9238}" dt="2022-10-03T05:50:00.299" v="6167" actId="478"/>
          <ac:spMkLst>
            <pc:docMk/>
            <pc:sldMk cId="1282085943" sldId="270"/>
            <ac:spMk id="17" creationId="{77C5CFB0-6947-7A5B-07F5-1D3D2BD1B7BC}"/>
          </ac:spMkLst>
        </pc:spChg>
        <pc:spChg chg="add del mod">
          <ac:chgData name="박 병민" userId="3ba4d0214a3af115" providerId="LiveId" clId="{EADF9386-8144-4AE4-939C-7D2D2ACC9238}" dt="2022-10-03T05:50:38.871" v="6306" actId="478"/>
          <ac:spMkLst>
            <pc:docMk/>
            <pc:sldMk cId="1282085943" sldId="270"/>
            <ac:spMk id="19" creationId="{1E5BAB04-FACF-D45F-3008-37D611E37DE9}"/>
          </ac:spMkLst>
        </pc:spChg>
        <pc:spChg chg="add del mod">
          <ac:chgData name="박 병민" userId="3ba4d0214a3af115" providerId="LiveId" clId="{EADF9386-8144-4AE4-939C-7D2D2ACC9238}" dt="2022-10-03T05:49:40.851" v="6165" actId="478"/>
          <ac:spMkLst>
            <pc:docMk/>
            <pc:sldMk cId="1282085943" sldId="270"/>
            <ac:spMk id="20" creationId="{33A84155-56BA-5CD6-6425-5594A49A89D4}"/>
          </ac:spMkLst>
        </pc:spChg>
        <pc:grpChg chg="add mod">
          <ac:chgData name="박 병민" userId="3ba4d0214a3af115" providerId="LiveId" clId="{EADF9386-8144-4AE4-939C-7D2D2ACC9238}" dt="2022-10-03T05:42:13.101" v="5913"/>
          <ac:grpSpMkLst>
            <pc:docMk/>
            <pc:sldMk cId="1282085943" sldId="270"/>
            <ac:grpSpMk id="10" creationId="{D8BDCA49-E15E-B356-E6EA-DD27D828A2F4}"/>
          </ac:grpSpMkLst>
        </pc:grpChg>
        <pc:picChg chg="add mod">
          <ac:chgData name="박 병민" userId="3ba4d0214a3af115" providerId="LiveId" clId="{EADF9386-8144-4AE4-939C-7D2D2ACC9238}" dt="2022-10-03T05:50:43.054" v="6307" actId="1076"/>
          <ac:picMkLst>
            <pc:docMk/>
            <pc:sldMk cId="1282085943" sldId="270"/>
            <ac:picMk id="3" creationId="{2D56D6D2-24F8-3EBA-C5EA-A62127EF0C4F}"/>
          </ac:picMkLst>
        </pc:picChg>
        <pc:picChg chg="add mod">
          <ac:chgData name="박 병민" userId="3ba4d0214a3af115" providerId="LiveId" clId="{EADF9386-8144-4AE4-939C-7D2D2ACC9238}" dt="2022-10-03T05:50:43.054" v="6307" actId="1076"/>
          <ac:picMkLst>
            <pc:docMk/>
            <pc:sldMk cId="1282085943" sldId="270"/>
            <ac:picMk id="4" creationId="{09FB0A45-F3F1-AA7B-B5A1-318C26F5FEBE}"/>
          </ac:picMkLst>
        </pc:picChg>
        <pc:picChg chg="del">
          <ac:chgData name="박 병민" userId="3ba4d0214a3af115" providerId="LiveId" clId="{EADF9386-8144-4AE4-939C-7D2D2ACC9238}" dt="2022-10-03T03:56:50.124" v="2711" actId="478"/>
          <ac:picMkLst>
            <pc:docMk/>
            <pc:sldMk cId="1282085943" sldId="270"/>
            <ac:picMk id="1026" creationId="{947B4D5B-6455-4FD8-8745-3D60E00CD3BA}"/>
          </ac:picMkLst>
        </pc:picChg>
        <pc:picChg chg="del">
          <ac:chgData name="박 병민" userId="3ba4d0214a3af115" providerId="LiveId" clId="{EADF9386-8144-4AE4-939C-7D2D2ACC9238}" dt="2022-10-03T03:56:50.587" v="2712" actId="478"/>
          <ac:picMkLst>
            <pc:docMk/>
            <pc:sldMk cId="1282085943" sldId="270"/>
            <ac:picMk id="1030" creationId="{457C77DD-21B7-AE52-3EF5-F60A506093C8}"/>
          </ac:picMkLst>
        </pc:picChg>
        <pc:cxnChg chg="mod ord">
          <ac:chgData name="박 병민" userId="3ba4d0214a3af115" providerId="LiveId" clId="{EADF9386-8144-4AE4-939C-7D2D2ACC9238}" dt="2022-10-03T05:43:19.396" v="5990" actId="166"/>
          <ac:cxnSpMkLst>
            <pc:docMk/>
            <pc:sldMk cId="1282085943" sldId="270"/>
            <ac:cxnSpMk id="13" creationId="{F825A72A-F997-63DA-F645-3DA8A4CD86D0}"/>
          </ac:cxnSpMkLst>
        </pc:cxnChg>
        <pc:cxnChg chg="mod">
          <ac:chgData name="박 병민" userId="3ba4d0214a3af115" providerId="LiveId" clId="{EADF9386-8144-4AE4-939C-7D2D2ACC9238}" dt="2022-10-03T05:42:13.101" v="5913"/>
          <ac:cxnSpMkLst>
            <pc:docMk/>
            <pc:sldMk cId="1282085943" sldId="270"/>
            <ac:cxnSpMk id="14" creationId="{1757EA4C-1118-893A-811A-5F1A3C344689}"/>
          </ac:cxnSpMkLst>
        </pc:cxnChg>
      </pc:sldChg>
      <pc:sldChg chg="add del">
        <pc:chgData name="박 병민" userId="3ba4d0214a3af115" providerId="LiveId" clId="{EADF9386-8144-4AE4-939C-7D2D2ACC9238}" dt="2022-10-03T03:56:14.534" v="2678"/>
        <pc:sldMkLst>
          <pc:docMk/>
          <pc:sldMk cId="1446925640" sldId="270"/>
        </pc:sldMkLst>
      </pc:sldChg>
      <pc:sldChg chg="add del">
        <pc:chgData name="박 병민" userId="3ba4d0214a3af115" providerId="LiveId" clId="{EADF9386-8144-4AE4-939C-7D2D2ACC9238}" dt="2022-10-03T03:59:36.152" v="2810"/>
        <pc:sldMkLst>
          <pc:docMk/>
          <pc:sldMk cId="1163040007" sldId="271"/>
        </pc:sldMkLst>
      </pc:sldChg>
      <pc:sldChg chg="addSp delSp modSp add mod">
        <pc:chgData name="박 병민" userId="3ba4d0214a3af115" providerId="LiveId" clId="{EADF9386-8144-4AE4-939C-7D2D2ACC9238}" dt="2022-10-03T13:19:57.577" v="6925" actId="207"/>
        <pc:sldMkLst>
          <pc:docMk/>
          <pc:sldMk cId="3352963042" sldId="271"/>
        </pc:sldMkLst>
        <pc:spChg chg="del mod">
          <ac:chgData name="박 병민" userId="3ba4d0214a3af115" providerId="LiveId" clId="{EADF9386-8144-4AE4-939C-7D2D2ACC9238}" dt="2022-10-03T04:01:54.777" v="2888" actId="478"/>
          <ac:spMkLst>
            <pc:docMk/>
            <pc:sldMk cId="3352963042" sldId="271"/>
            <ac:spMk id="2" creationId="{C49DB8A1-F04E-A7E2-031C-D409FF14FB1D}"/>
          </ac:spMkLst>
        </pc:spChg>
        <pc:spChg chg="del">
          <ac:chgData name="박 병민" userId="3ba4d0214a3af115" providerId="LiveId" clId="{EADF9386-8144-4AE4-939C-7D2D2ACC9238}" dt="2022-10-03T04:01:55.553" v="2889" actId="478"/>
          <ac:spMkLst>
            <pc:docMk/>
            <pc:sldMk cId="3352963042" sldId="271"/>
            <ac:spMk id="3" creationId="{88CE4053-DF34-93CC-27BC-64CB14D0F923}"/>
          </ac:spMkLst>
        </pc:spChg>
        <pc:spChg chg="del">
          <ac:chgData name="박 병민" userId="3ba4d0214a3af115" providerId="LiveId" clId="{EADF9386-8144-4AE4-939C-7D2D2ACC9238}" dt="2022-10-03T04:01:56.678" v="2891" actId="478"/>
          <ac:spMkLst>
            <pc:docMk/>
            <pc:sldMk cId="3352963042" sldId="271"/>
            <ac:spMk id="4" creationId="{186158C3-E5FC-F33E-EF13-81C03C163FD6}"/>
          </ac:spMkLst>
        </pc:spChg>
        <pc:spChg chg="del mod">
          <ac:chgData name="박 병민" userId="3ba4d0214a3af115" providerId="LiveId" clId="{EADF9386-8144-4AE4-939C-7D2D2ACC9238}" dt="2022-10-03T05:33:35.571" v="5264" actId="478"/>
          <ac:spMkLst>
            <pc:docMk/>
            <pc:sldMk cId="3352963042" sldId="271"/>
            <ac:spMk id="5" creationId="{6048BE7B-9A60-24C4-D1E3-5EF21FEB2F34}"/>
          </ac:spMkLst>
        </pc:spChg>
        <pc:spChg chg="add mod">
          <ac:chgData name="박 병민" userId="3ba4d0214a3af115" providerId="LiveId" clId="{EADF9386-8144-4AE4-939C-7D2D2ACC9238}" dt="2022-10-03T05:50:53.689" v="6308" actId="1076"/>
          <ac:spMkLst>
            <pc:docMk/>
            <pc:sldMk cId="3352963042" sldId="271"/>
            <ac:spMk id="6" creationId="{6947DFC0-738C-20C0-9E23-CFE9DBD7F84F}"/>
          </ac:spMkLst>
        </pc:spChg>
        <pc:spChg chg="del">
          <ac:chgData name="박 병민" userId="3ba4d0214a3af115" providerId="LiveId" clId="{EADF9386-8144-4AE4-939C-7D2D2ACC9238}" dt="2022-10-03T04:01:56.300" v="2890" actId="478"/>
          <ac:spMkLst>
            <pc:docMk/>
            <pc:sldMk cId="3352963042" sldId="271"/>
            <ac:spMk id="7" creationId="{27D6791C-DDCC-2FBA-4F33-48C1CF71234C}"/>
          </ac:spMkLst>
        </pc:spChg>
        <pc:spChg chg="mod">
          <ac:chgData name="박 병민" userId="3ba4d0214a3af115" providerId="LiveId" clId="{EADF9386-8144-4AE4-939C-7D2D2ACC9238}" dt="2022-10-03T13:19:57.577" v="6925" actId="207"/>
          <ac:spMkLst>
            <pc:docMk/>
            <pc:sldMk cId="3352963042" sldId="271"/>
            <ac:spMk id="8" creationId="{A43E0B7C-61D0-6C57-4492-0CBF794D070F}"/>
          </ac:spMkLst>
        </pc:spChg>
        <pc:spChg chg="mod">
          <ac:chgData name="박 병민" userId="3ba4d0214a3af115" providerId="LiveId" clId="{EADF9386-8144-4AE4-939C-7D2D2ACC9238}" dt="2022-10-03T05:44:09.068" v="5999" actId="1076"/>
          <ac:spMkLst>
            <pc:docMk/>
            <pc:sldMk cId="3352963042" sldId="271"/>
            <ac:spMk id="10" creationId="{C424EEDA-A077-6AF2-A422-3B7F0640D9AD}"/>
          </ac:spMkLst>
        </pc:spChg>
        <pc:spChg chg="mod">
          <ac:chgData name="박 병민" userId="3ba4d0214a3af115" providerId="LiveId" clId="{EADF9386-8144-4AE4-939C-7D2D2ACC9238}" dt="2022-10-03T05:44:07.147" v="5998" actId="14100"/>
          <ac:spMkLst>
            <pc:docMk/>
            <pc:sldMk cId="3352963042" sldId="271"/>
            <ac:spMk id="11" creationId="{C6FC4A2B-4AC5-0E70-B5D5-8EB6506D6D19}"/>
          </ac:spMkLst>
        </pc:spChg>
        <pc:spChg chg="add del mod ord">
          <ac:chgData name="박 병민" userId="3ba4d0214a3af115" providerId="LiveId" clId="{EADF9386-8144-4AE4-939C-7D2D2ACC9238}" dt="2022-10-03T05:36:07.790" v="5335" actId="478"/>
          <ac:spMkLst>
            <pc:docMk/>
            <pc:sldMk cId="3352963042" sldId="271"/>
            <ac:spMk id="14" creationId="{EAE6FDFA-0722-5BF6-2663-633C99665CB0}"/>
          </ac:spMkLst>
        </pc:spChg>
        <pc:spChg chg="add mod">
          <ac:chgData name="박 병민" userId="3ba4d0214a3af115" providerId="LiveId" clId="{EADF9386-8144-4AE4-939C-7D2D2ACC9238}" dt="2022-10-03T05:41:53.316" v="5911" actId="14100"/>
          <ac:spMkLst>
            <pc:docMk/>
            <pc:sldMk cId="3352963042" sldId="271"/>
            <ac:spMk id="15" creationId="{C567FC06-79C6-8185-C142-4D2829128E47}"/>
          </ac:spMkLst>
        </pc:spChg>
        <pc:spChg chg="add del mod">
          <ac:chgData name="박 병민" userId="3ba4d0214a3af115" providerId="LiveId" clId="{EADF9386-8144-4AE4-939C-7D2D2ACC9238}" dt="2022-10-03T05:41:24.129" v="5906" actId="478"/>
          <ac:spMkLst>
            <pc:docMk/>
            <pc:sldMk cId="3352963042" sldId="271"/>
            <ac:spMk id="16" creationId="{8441F72D-5096-8B5D-9D31-0DF886255219}"/>
          </ac:spMkLst>
        </pc:spChg>
        <pc:spChg chg="add mod">
          <ac:chgData name="박 병민" userId="3ba4d0214a3af115" providerId="LiveId" clId="{EADF9386-8144-4AE4-939C-7D2D2ACC9238}" dt="2022-10-03T05:41:53.316" v="5911" actId="14100"/>
          <ac:spMkLst>
            <pc:docMk/>
            <pc:sldMk cId="3352963042" sldId="271"/>
            <ac:spMk id="17" creationId="{752EF6DA-B111-414F-8E5D-0E465ADA4B2E}"/>
          </ac:spMkLst>
        </pc:spChg>
        <pc:grpChg chg="add mod">
          <ac:chgData name="박 병민" userId="3ba4d0214a3af115" providerId="LiveId" clId="{EADF9386-8144-4AE4-939C-7D2D2ACC9238}" dt="2022-10-03T05:33:33.942" v="5263"/>
          <ac:grpSpMkLst>
            <pc:docMk/>
            <pc:sldMk cId="3352963042" sldId="271"/>
            <ac:grpSpMk id="9" creationId="{59F7C8DF-2012-23BD-F9EF-D0EE20E66EDF}"/>
          </ac:grpSpMkLst>
        </pc:grpChg>
        <pc:cxnChg chg="mod ord">
          <ac:chgData name="박 병민" userId="3ba4d0214a3af115" providerId="LiveId" clId="{EADF9386-8144-4AE4-939C-7D2D2ACC9238}" dt="2022-10-03T05:44:16.358" v="6004" actId="170"/>
          <ac:cxnSpMkLst>
            <pc:docMk/>
            <pc:sldMk cId="3352963042" sldId="271"/>
            <ac:cxnSpMk id="12" creationId="{CB6EA812-9898-7190-2D0C-3AF00BF032CF}"/>
          </ac:cxnSpMkLst>
        </pc:cxnChg>
        <pc:cxnChg chg="mod">
          <ac:chgData name="박 병민" userId="3ba4d0214a3af115" providerId="LiveId" clId="{EADF9386-8144-4AE4-939C-7D2D2ACC9238}" dt="2022-10-03T05:33:33.942" v="5263"/>
          <ac:cxnSpMkLst>
            <pc:docMk/>
            <pc:sldMk cId="3352963042" sldId="271"/>
            <ac:cxnSpMk id="13" creationId="{4BEAE86E-CE56-4CA1-E5EF-3B80F34BCD30}"/>
          </ac:cxnSpMkLst>
        </pc:cxnChg>
      </pc:sldChg>
      <pc:sldChg chg="addSp delSp modSp add del mod">
        <pc:chgData name="박 병민" userId="3ba4d0214a3af115" providerId="LiveId" clId="{EADF9386-8144-4AE4-939C-7D2D2ACC9238}" dt="2022-10-03T13:22:41.492" v="6985" actId="20577"/>
        <pc:sldMkLst>
          <pc:docMk/>
          <pc:sldMk cId="28298386" sldId="776"/>
        </pc:sldMkLst>
        <pc:spChg chg="add del mod">
          <ac:chgData name="박 병민" userId="3ba4d0214a3af115" providerId="LiveId" clId="{EADF9386-8144-4AE4-939C-7D2D2ACC9238}" dt="2022-10-03T04:55:07.116" v="4180" actId="478"/>
          <ac:spMkLst>
            <pc:docMk/>
            <pc:sldMk cId="28298386" sldId="776"/>
            <ac:spMk id="2" creationId="{8562C797-C050-D30E-9CF6-56B57900FE76}"/>
          </ac:spMkLst>
        </pc:spChg>
        <pc:spChg chg="add del mod">
          <ac:chgData name="박 병민" userId="3ba4d0214a3af115" providerId="LiveId" clId="{EADF9386-8144-4AE4-939C-7D2D2ACC9238}" dt="2022-10-03T04:56:06.742" v="4189" actId="478"/>
          <ac:spMkLst>
            <pc:docMk/>
            <pc:sldMk cId="28298386" sldId="776"/>
            <ac:spMk id="4" creationId="{D98548CB-47A4-99FE-B055-9FEE3E25881A}"/>
          </ac:spMkLst>
        </pc:spChg>
        <pc:spChg chg="add mod">
          <ac:chgData name="박 병민" userId="3ba4d0214a3af115" providerId="LiveId" clId="{EADF9386-8144-4AE4-939C-7D2D2ACC9238}" dt="2022-10-03T05:05:22.419" v="4688" actId="207"/>
          <ac:spMkLst>
            <pc:docMk/>
            <pc:sldMk cId="28298386" sldId="776"/>
            <ac:spMk id="5" creationId="{580C07C1-E334-89C9-3975-67346B7BDF3B}"/>
          </ac:spMkLst>
        </pc:spChg>
        <pc:spChg chg="add del mod">
          <ac:chgData name="박 병민" userId="3ba4d0214a3af115" providerId="LiveId" clId="{EADF9386-8144-4AE4-939C-7D2D2ACC9238}" dt="2022-10-03T04:58:25.802" v="4605" actId="478"/>
          <ac:spMkLst>
            <pc:docMk/>
            <pc:sldMk cId="28298386" sldId="776"/>
            <ac:spMk id="6" creationId="{A8A64ECA-9237-ADB9-851E-272E8E46421C}"/>
          </ac:spMkLst>
        </pc:spChg>
        <pc:spChg chg="add mod">
          <ac:chgData name="박 병민" userId="3ba4d0214a3af115" providerId="LiveId" clId="{EADF9386-8144-4AE4-939C-7D2D2ACC9238}" dt="2022-10-03T05:05:22.419" v="4688" actId="207"/>
          <ac:spMkLst>
            <pc:docMk/>
            <pc:sldMk cId="28298386" sldId="776"/>
            <ac:spMk id="7" creationId="{8AA64407-0CC0-622B-9EB6-27F87552B000}"/>
          </ac:spMkLst>
        </pc:spChg>
        <pc:spChg chg="add mod">
          <ac:chgData name="박 병민" userId="3ba4d0214a3af115" providerId="LiveId" clId="{EADF9386-8144-4AE4-939C-7D2D2ACC9238}" dt="2022-10-03T05:05:22.419" v="4688" actId="207"/>
          <ac:spMkLst>
            <pc:docMk/>
            <pc:sldMk cId="28298386" sldId="776"/>
            <ac:spMk id="8" creationId="{FD534AFC-8F75-9A27-4989-6065FC424F99}"/>
          </ac:spMkLst>
        </pc:spChg>
        <pc:spChg chg="add mod">
          <ac:chgData name="박 병민" userId="3ba4d0214a3af115" providerId="LiveId" clId="{EADF9386-8144-4AE4-939C-7D2D2ACC9238}" dt="2022-10-03T05:05:22.419" v="4688" actId="207"/>
          <ac:spMkLst>
            <pc:docMk/>
            <pc:sldMk cId="28298386" sldId="776"/>
            <ac:spMk id="9" creationId="{6D4A0BCE-9111-450D-7DE9-B3DFCD2856D7}"/>
          </ac:spMkLst>
        </pc:spChg>
        <pc:spChg chg="add mod">
          <ac:chgData name="박 병민" userId="3ba4d0214a3af115" providerId="LiveId" clId="{EADF9386-8144-4AE4-939C-7D2D2ACC9238}" dt="2022-10-03T05:05:22.419" v="4688" actId="207"/>
          <ac:spMkLst>
            <pc:docMk/>
            <pc:sldMk cId="28298386" sldId="776"/>
            <ac:spMk id="10" creationId="{05B8784E-E7F4-2DB4-2B6D-6D2C0F991245}"/>
          </ac:spMkLst>
        </pc:spChg>
        <pc:spChg chg="add del mod">
          <ac:chgData name="박 병민" userId="3ba4d0214a3af115" providerId="LiveId" clId="{EADF9386-8144-4AE4-939C-7D2D2ACC9238}" dt="2022-10-03T04:58:27.739" v="4606" actId="478"/>
          <ac:spMkLst>
            <pc:docMk/>
            <pc:sldMk cId="28298386" sldId="776"/>
            <ac:spMk id="13" creationId="{B5079FBE-F55D-C5C1-A564-4C582FC610E2}"/>
          </ac:spMkLst>
        </pc:spChg>
        <pc:spChg chg="add del mod">
          <ac:chgData name="박 병민" userId="3ba4d0214a3af115" providerId="LiveId" clId="{EADF9386-8144-4AE4-939C-7D2D2ACC9238}" dt="2022-10-03T04:58:28.376" v="4607" actId="478"/>
          <ac:spMkLst>
            <pc:docMk/>
            <pc:sldMk cId="28298386" sldId="776"/>
            <ac:spMk id="14" creationId="{ADCA9AB0-06CB-0CEA-0492-CEF2086CD58D}"/>
          </ac:spMkLst>
        </pc:spChg>
        <pc:spChg chg="add mod">
          <ac:chgData name="박 병민" userId="3ba4d0214a3af115" providerId="LiveId" clId="{EADF9386-8144-4AE4-939C-7D2D2ACC9238}" dt="2022-10-03T05:05:22.419" v="4688" actId="207"/>
          <ac:spMkLst>
            <pc:docMk/>
            <pc:sldMk cId="28298386" sldId="776"/>
            <ac:spMk id="15" creationId="{8EE761E7-7280-6122-708C-86EECF7FA739}"/>
          </ac:spMkLst>
        </pc:spChg>
        <pc:spChg chg="add del mod">
          <ac:chgData name="박 병민" userId="3ba4d0214a3af115" providerId="LiveId" clId="{EADF9386-8144-4AE4-939C-7D2D2ACC9238}" dt="2022-10-03T05:10:19.378" v="4811" actId="478"/>
          <ac:spMkLst>
            <pc:docMk/>
            <pc:sldMk cId="28298386" sldId="776"/>
            <ac:spMk id="17" creationId="{20C09045-32A8-E9E3-D1F8-880E449A50A6}"/>
          </ac:spMkLst>
        </pc:spChg>
        <pc:spChg chg="add mod">
          <ac:chgData name="박 병민" userId="3ba4d0214a3af115" providerId="LiveId" clId="{EADF9386-8144-4AE4-939C-7D2D2ACC9238}" dt="2022-10-03T05:05:56.864" v="4689" actId="1076"/>
          <ac:spMkLst>
            <pc:docMk/>
            <pc:sldMk cId="28298386" sldId="776"/>
            <ac:spMk id="18" creationId="{A9C6EAE6-5CAD-801F-9861-9FEE65C8BE6C}"/>
          </ac:spMkLst>
        </pc:spChg>
        <pc:spChg chg="del">
          <ac:chgData name="박 병민" userId="3ba4d0214a3af115" providerId="LiveId" clId="{EADF9386-8144-4AE4-939C-7D2D2ACC9238}" dt="2022-10-03T04:56:01.170" v="4186" actId="478"/>
          <ac:spMkLst>
            <pc:docMk/>
            <pc:sldMk cId="28298386" sldId="776"/>
            <ac:spMk id="19" creationId="{49AC8BED-F2EF-4F26-8268-04E5A2E23B9D}"/>
          </ac:spMkLst>
        </pc:spChg>
        <pc:spChg chg="add mod">
          <ac:chgData name="박 병민" userId="3ba4d0214a3af115" providerId="LiveId" clId="{EADF9386-8144-4AE4-939C-7D2D2ACC9238}" dt="2022-10-03T05:05:56.864" v="4689" actId="1076"/>
          <ac:spMkLst>
            <pc:docMk/>
            <pc:sldMk cId="28298386" sldId="776"/>
            <ac:spMk id="20" creationId="{65EDAEE7-9802-0C4B-18ED-39FA0104913E}"/>
          </ac:spMkLst>
        </pc:spChg>
        <pc:spChg chg="del">
          <ac:chgData name="박 병민" userId="3ba4d0214a3af115" providerId="LiveId" clId="{EADF9386-8144-4AE4-939C-7D2D2ACC9238}" dt="2022-10-03T04:55:44.408" v="4182" actId="478"/>
          <ac:spMkLst>
            <pc:docMk/>
            <pc:sldMk cId="28298386" sldId="776"/>
            <ac:spMk id="21" creationId="{8C20A6E8-853F-480D-8D12-06B58346AE17}"/>
          </ac:spMkLst>
        </pc:spChg>
        <pc:spChg chg="add mod ord">
          <ac:chgData name="박 병민" userId="3ba4d0214a3af115" providerId="LiveId" clId="{EADF9386-8144-4AE4-939C-7D2D2ACC9238}" dt="2022-10-03T05:10:59.101" v="4832" actId="20577"/>
          <ac:spMkLst>
            <pc:docMk/>
            <pc:sldMk cId="28298386" sldId="776"/>
            <ac:spMk id="22" creationId="{B1FCC2CF-2BDD-B1B3-9BDD-2B96157EC499}"/>
          </ac:spMkLst>
        </pc:spChg>
        <pc:spChg chg="add mod">
          <ac:chgData name="박 병민" userId="3ba4d0214a3af115" providerId="LiveId" clId="{EADF9386-8144-4AE4-939C-7D2D2ACC9238}" dt="2022-10-03T05:05:56.864" v="4689" actId="1076"/>
          <ac:spMkLst>
            <pc:docMk/>
            <pc:sldMk cId="28298386" sldId="776"/>
            <ac:spMk id="23" creationId="{9090E6EB-32D5-9583-24A8-A14FD0CCCBDA}"/>
          </ac:spMkLst>
        </pc:spChg>
        <pc:spChg chg="add mod ord">
          <ac:chgData name="박 병민" userId="3ba4d0214a3af115" providerId="LiveId" clId="{EADF9386-8144-4AE4-939C-7D2D2ACC9238}" dt="2022-10-03T13:22:41.492" v="6985" actId="20577"/>
          <ac:spMkLst>
            <pc:docMk/>
            <pc:sldMk cId="28298386" sldId="776"/>
            <ac:spMk id="24" creationId="{C5570689-22D9-3F0A-4D90-52A926541D90}"/>
          </ac:spMkLst>
        </pc:spChg>
        <pc:spChg chg="del">
          <ac:chgData name="박 병민" userId="3ba4d0214a3af115" providerId="LiveId" clId="{EADF9386-8144-4AE4-939C-7D2D2ACC9238}" dt="2022-10-03T04:56:01.170" v="4186" actId="478"/>
          <ac:spMkLst>
            <pc:docMk/>
            <pc:sldMk cId="28298386" sldId="776"/>
            <ac:spMk id="25" creationId="{891C7777-836B-44C8-A952-FB634DB5CADF}"/>
          </ac:spMkLst>
        </pc:spChg>
        <pc:spChg chg="del mod">
          <ac:chgData name="박 병민" userId="3ba4d0214a3af115" providerId="LiveId" clId="{EADF9386-8144-4AE4-939C-7D2D2ACC9238}" dt="2022-10-03T04:56:01.170" v="4186" actId="478"/>
          <ac:spMkLst>
            <pc:docMk/>
            <pc:sldMk cId="28298386" sldId="776"/>
            <ac:spMk id="26" creationId="{1008AF48-CB7D-4B20-AAB5-64228F48FEFE}"/>
          </ac:spMkLst>
        </pc:spChg>
        <pc:spChg chg="del">
          <ac:chgData name="박 병민" userId="3ba4d0214a3af115" providerId="LiveId" clId="{EADF9386-8144-4AE4-939C-7D2D2ACC9238}" dt="2022-10-03T04:56:01.170" v="4186" actId="478"/>
          <ac:spMkLst>
            <pc:docMk/>
            <pc:sldMk cId="28298386" sldId="776"/>
            <ac:spMk id="27" creationId="{F8BA536C-189C-4439-A853-FB55EDAAE287}"/>
          </ac:spMkLst>
        </pc:spChg>
        <pc:spChg chg="del">
          <ac:chgData name="박 병민" userId="3ba4d0214a3af115" providerId="LiveId" clId="{EADF9386-8144-4AE4-939C-7D2D2ACC9238}" dt="2022-10-03T04:56:01.170" v="4186" actId="478"/>
          <ac:spMkLst>
            <pc:docMk/>
            <pc:sldMk cId="28298386" sldId="776"/>
            <ac:spMk id="28" creationId="{F201AA4B-3CBC-4A6F-89A9-CF2BA418ABAC}"/>
          </ac:spMkLst>
        </pc:spChg>
        <pc:spChg chg="add mod">
          <ac:chgData name="박 병민" userId="3ba4d0214a3af115" providerId="LiveId" clId="{EADF9386-8144-4AE4-939C-7D2D2ACC9238}" dt="2022-10-03T05:07:40.493" v="4795" actId="207"/>
          <ac:spMkLst>
            <pc:docMk/>
            <pc:sldMk cId="28298386" sldId="776"/>
            <ac:spMk id="29" creationId="{75B9180C-B04B-2F39-8E6C-E39AFB13604D}"/>
          </ac:spMkLst>
        </pc:spChg>
        <pc:spChg chg="add mod">
          <ac:chgData name="박 병민" userId="3ba4d0214a3af115" providerId="LiveId" clId="{EADF9386-8144-4AE4-939C-7D2D2ACC9238}" dt="2022-10-03T05:09:04.178" v="4807" actId="1076"/>
          <ac:spMkLst>
            <pc:docMk/>
            <pc:sldMk cId="28298386" sldId="776"/>
            <ac:spMk id="31" creationId="{C485BB3B-8956-BCA9-665D-C530C2A86181}"/>
          </ac:spMkLst>
        </pc:spChg>
        <pc:spChg chg="add mod">
          <ac:chgData name="박 병민" userId="3ba4d0214a3af115" providerId="LiveId" clId="{EADF9386-8144-4AE4-939C-7D2D2ACC9238}" dt="2022-10-03T05:32:29.117" v="5255" actId="1076"/>
          <ac:spMkLst>
            <pc:docMk/>
            <pc:sldMk cId="28298386" sldId="776"/>
            <ac:spMk id="32" creationId="{FCB62D1B-169D-DAC2-DF3A-A976A08932E5}"/>
          </ac:spMkLst>
        </pc:spChg>
        <pc:spChg chg="add mod">
          <ac:chgData name="박 병민" userId="3ba4d0214a3af115" providerId="LiveId" clId="{EADF9386-8144-4AE4-939C-7D2D2ACC9238}" dt="2022-10-03T05:32:29.117" v="5255" actId="1076"/>
          <ac:spMkLst>
            <pc:docMk/>
            <pc:sldMk cId="28298386" sldId="776"/>
            <ac:spMk id="33" creationId="{CDC2C942-FF37-6E86-157D-BF1C2503E8D3}"/>
          </ac:spMkLst>
        </pc:spChg>
        <pc:spChg chg="add mod">
          <ac:chgData name="박 병민" userId="3ba4d0214a3af115" providerId="LiveId" clId="{EADF9386-8144-4AE4-939C-7D2D2ACC9238}" dt="2022-10-03T05:32:29.117" v="5255" actId="1076"/>
          <ac:spMkLst>
            <pc:docMk/>
            <pc:sldMk cId="28298386" sldId="776"/>
            <ac:spMk id="34" creationId="{880AC641-7B8D-1B4B-19F6-625EB6ECBB23}"/>
          </ac:spMkLst>
        </pc:spChg>
        <pc:spChg chg="add mod">
          <ac:chgData name="박 병민" userId="3ba4d0214a3af115" providerId="LiveId" clId="{EADF9386-8144-4AE4-939C-7D2D2ACC9238}" dt="2022-10-03T05:32:29.117" v="5255" actId="1076"/>
          <ac:spMkLst>
            <pc:docMk/>
            <pc:sldMk cId="28298386" sldId="776"/>
            <ac:spMk id="35" creationId="{735B018B-CCF6-E7EB-D660-B5EF41637659}"/>
          </ac:spMkLst>
        </pc:spChg>
        <pc:spChg chg="add mod">
          <ac:chgData name="박 병민" userId="3ba4d0214a3af115" providerId="LiveId" clId="{EADF9386-8144-4AE4-939C-7D2D2ACC9238}" dt="2022-10-03T05:32:29.117" v="5255" actId="1076"/>
          <ac:spMkLst>
            <pc:docMk/>
            <pc:sldMk cId="28298386" sldId="776"/>
            <ac:spMk id="36" creationId="{43E3F663-9739-F699-E4D1-A3BC6BF2E78F}"/>
          </ac:spMkLst>
        </pc:spChg>
        <pc:spChg chg="add mod">
          <ac:chgData name="박 병민" userId="3ba4d0214a3af115" providerId="LiveId" clId="{EADF9386-8144-4AE4-939C-7D2D2ACC9238}" dt="2022-10-03T05:32:29.117" v="5255" actId="1076"/>
          <ac:spMkLst>
            <pc:docMk/>
            <pc:sldMk cId="28298386" sldId="776"/>
            <ac:spMk id="38" creationId="{5CCEA6B0-E9A0-2936-9455-B590764CC622}"/>
          </ac:spMkLst>
        </pc:spChg>
        <pc:spChg chg="add mod">
          <ac:chgData name="박 병민" userId="3ba4d0214a3af115" providerId="LiveId" clId="{EADF9386-8144-4AE4-939C-7D2D2ACC9238}" dt="2022-10-03T05:32:29.117" v="5255" actId="1076"/>
          <ac:spMkLst>
            <pc:docMk/>
            <pc:sldMk cId="28298386" sldId="776"/>
            <ac:spMk id="39" creationId="{DF3EE3FE-63FB-F891-3E4C-F8F989E912B2}"/>
          </ac:spMkLst>
        </pc:spChg>
        <pc:spChg chg="add mod">
          <ac:chgData name="박 병민" userId="3ba4d0214a3af115" providerId="LiveId" clId="{EADF9386-8144-4AE4-939C-7D2D2ACC9238}" dt="2022-10-03T05:32:29.117" v="5255" actId="1076"/>
          <ac:spMkLst>
            <pc:docMk/>
            <pc:sldMk cId="28298386" sldId="776"/>
            <ac:spMk id="40" creationId="{F2D82696-67E4-A0A7-8D17-2F11E5544E7D}"/>
          </ac:spMkLst>
        </pc:spChg>
        <pc:spChg chg="del">
          <ac:chgData name="박 병민" userId="3ba4d0214a3af115" providerId="LiveId" clId="{EADF9386-8144-4AE4-939C-7D2D2ACC9238}" dt="2022-10-03T04:55:42.990" v="4181" actId="478"/>
          <ac:spMkLst>
            <pc:docMk/>
            <pc:sldMk cId="28298386" sldId="776"/>
            <ac:spMk id="138" creationId="{824B41F4-5484-4E84-9ECC-BD14D5069F70}"/>
          </ac:spMkLst>
        </pc:spChg>
        <pc:spChg chg="del">
          <ac:chgData name="박 병민" userId="3ba4d0214a3af115" providerId="LiveId" clId="{EADF9386-8144-4AE4-939C-7D2D2ACC9238}" dt="2022-10-03T04:56:01.170" v="4186" actId="478"/>
          <ac:spMkLst>
            <pc:docMk/>
            <pc:sldMk cId="28298386" sldId="776"/>
            <ac:spMk id="155" creationId="{A769F285-1B89-4E1F-B24E-016B174796D0}"/>
          </ac:spMkLst>
        </pc:spChg>
        <pc:picChg chg="del">
          <ac:chgData name="박 병민" userId="3ba4d0214a3af115" providerId="LiveId" clId="{EADF9386-8144-4AE4-939C-7D2D2ACC9238}" dt="2022-10-03T04:56:01.170" v="4186" actId="478"/>
          <ac:picMkLst>
            <pc:docMk/>
            <pc:sldMk cId="28298386" sldId="776"/>
            <ac:picMk id="12" creationId="{E8FF4F79-8487-459B-9F34-696F86A08F0F}"/>
          </ac:picMkLst>
        </pc:picChg>
        <pc:picChg chg="add del mod">
          <ac:chgData name="박 병민" userId="3ba4d0214a3af115" providerId="LiveId" clId="{EADF9386-8144-4AE4-939C-7D2D2ACC9238}" dt="2022-10-03T05:06:11.110" v="4691" actId="478"/>
          <ac:picMkLst>
            <pc:docMk/>
            <pc:sldMk cId="28298386" sldId="776"/>
            <ac:picMk id="16" creationId="{7F0BCFC3-DA80-DDD9-DD71-02D58EBBC3DC}"/>
          </ac:picMkLst>
        </pc:picChg>
        <pc:picChg chg="del">
          <ac:chgData name="박 병민" userId="3ba4d0214a3af115" providerId="LiveId" clId="{EADF9386-8144-4AE4-939C-7D2D2ACC9238}" dt="2022-10-03T04:56:01.170" v="4186" actId="478"/>
          <ac:picMkLst>
            <pc:docMk/>
            <pc:sldMk cId="28298386" sldId="776"/>
            <ac:picMk id="30" creationId="{FAFF33B3-B8A5-4DE7-83F1-C0144581F7BF}"/>
          </ac:picMkLst>
        </pc:picChg>
        <pc:picChg chg="add mod">
          <ac:chgData name="박 병민" userId="3ba4d0214a3af115" providerId="LiveId" clId="{EADF9386-8144-4AE4-939C-7D2D2ACC9238}" dt="2022-10-03T05:05:22.419" v="4688" actId="207"/>
          <ac:picMkLst>
            <pc:docMk/>
            <pc:sldMk cId="28298386" sldId="776"/>
            <ac:picMk id="2050" creationId="{31BDCC82-1F33-A424-9E76-70EE6FDCBCBA}"/>
          </ac:picMkLst>
        </pc:picChg>
        <pc:picChg chg="add del mod">
          <ac:chgData name="박 병민" userId="3ba4d0214a3af115" providerId="LiveId" clId="{EADF9386-8144-4AE4-939C-7D2D2ACC9238}" dt="2022-10-03T05:02:52.166" v="4678" actId="478"/>
          <ac:picMkLst>
            <pc:docMk/>
            <pc:sldMk cId="28298386" sldId="776"/>
            <ac:picMk id="2052" creationId="{BB5415CB-B54E-C8AE-04B1-988AFC975393}"/>
          </ac:picMkLst>
        </pc:picChg>
        <pc:picChg chg="add mod">
          <ac:chgData name="박 병민" userId="3ba4d0214a3af115" providerId="LiveId" clId="{EADF9386-8144-4AE4-939C-7D2D2ACC9238}" dt="2022-10-03T05:05:22.419" v="4688" actId="207"/>
          <ac:picMkLst>
            <pc:docMk/>
            <pc:sldMk cId="28298386" sldId="776"/>
            <ac:picMk id="2054" creationId="{F247D5B2-C71E-4271-4817-E11D3C6B677B}"/>
          </ac:picMkLst>
        </pc:picChg>
        <pc:cxnChg chg="add del mod">
          <ac:chgData name="박 병민" userId="3ba4d0214a3af115" providerId="LiveId" clId="{EADF9386-8144-4AE4-939C-7D2D2ACC9238}" dt="2022-10-03T04:58:49.450" v="4609" actId="478"/>
          <ac:cxnSpMkLst>
            <pc:docMk/>
            <pc:sldMk cId="28298386" sldId="776"/>
            <ac:cxnSpMk id="11" creationId="{37C3806E-3C0C-63DC-06AC-20DF83B2DF66}"/>
          </ac:cxnSpMkLst>
        </pc:cxnChg>
        <pc:cxnChg chg="add mod">
          <ac:chgData name="박 병민" userId="3ba4d0214a3af115" providerId="LiveId" clId="{EADF9386-8144-4AE4-939C-7D2D2ACC9238}" dt="2022-10-03T05:32:29.117" v="5255" actId="1076"/>
          <ac:cxnSpMkLst>
            <pc:docMk/>
            <pc:sldMk cId="28298386" sldId="776"/>
            <ac:cxnSpMk id="37" creationId="{CA749087-B652-8165-9C30-BC2FD356333F}"/>
          </ac:cxnSpMkLst>
        </pc:cxnChg>
      </pc:sldChg>
      <pc:sldChg chg="add del">
        <pc:chgData name="박 병민" userId="3ba4d0214a3af115" providerId="LiveId" clId="{EADF9386-8144-4AE4-939C-7D2D2ACC9238}" dt="2022-10-03T13:12:12.713" v="6507"/>
        <pc:sldMkLst>
          <pc:docMk/>
          <pc:sldMk cId="1460695743" sldId="777"/>
        </pc:sldMkLst>
      </pc:sldChg>
      <pc:sldChg chg="addSp delSp modSp add mod ord">
        <pc:chgData name="박 병민" userId="3ba4d0214a3af115" providerId="LiveId" clId="{EADF9386-8144-4AE4-939C-7D2D2ACC9238}" dt="2022-10-03T16:08:40.498" v="7054" actId="14100"/>
        <pc:sldMkLst>
          <pc:docMk/>
          <pc:sldMk cId="3941409774" sldId="777"/>
        </pc:sldMkLst>
        <pc:spChg chg="add del mod">
          <ac:chgData name="박 병민" userId="3ba4d0214a3af115" providerId="LiveId" clId="{EADF9386-8144-4AE4-939C-7D2D2ACC9238}" dt="2022-10-03T13:12:39.178" v="6517" actId="478"/>
          <ac:spMkLst>
            <pc:docMk/>
            <pc:sldMk cId="3941409774" sldId="777"/>
            <ac:spMk id="3" creationId="{699DCF1D-90D5-88DE-2DED-8B79B46A668D}"/>
          </ac:spMkLst>
        </pc:spChg>
        <pc:spChg chg="del">
          <ac:chgData name="박 병민" userId="3ba4d0214a3af115" providerId="LiveId" clId="{EADF9386-8144-4AE4-939C-7D2D2ACC9238}" dt="2022-10-03T13:12:15.587" v="6509" actId="478"/>
          <ac:spMkLst>
            <pc:docMk/>
            <pc:sldMk cId="3941409774" sldId="777"/>
            <ac:spMk id="5" creationId="{6048BE7B-9A60-24C4-D1E3-5EF21FEB2F34}"/>
          </ac:spMkLst>
        </pc:spChg>
        <pc:spChg chg="mod">
          <ac:chgData name="박 병민" userId="3ba4d0214a3af115" providerId="LiveId" clId="{EADF9386-8144-4AE4-939C-7D2D2ACC9238}" dt="2022-10-03T13:12:28.942" v="6512"/>
          <ac:spMkLst>
            <pc:docMk/>
            <pc:sldMk cId="3941409774" sldId="777"/>
            <ac:spMk id="7" creationId="{BB4B875E-3BD6-B6CB-D3D5-4CC7473BB6AF}"/>
          </ac:spMkLst>
        </pc:spChg>
        <pc:spChg chg="del">
          <ac:chgData name="박 병민" userId="3ba4d0214a3af115" providerId="LiveId" clId="{EADF9386-8144-4AE4-939C-7D2D2ACC9238}" dt="2022-10-03T13:12:15.587" v="6509" actId="478"/>
          <ac:spMkLst>
            <pc:docMk/>
            <pc:sldMk cId="3941409774" sldId="777"/>
            <ac:spMk id="8" creationId="{A43E0B7C-61D0-6C57-4492-0CBF794D070F}"/>
          </ac:spMkLst>
        </pc:spChg>
        <pc:spChg chg="mod">
          <ac:chgData name="박 병민" userId="3ba4d0214a3af115" providerId="LiveId" clId="{EADF9386-8144-4AE4-939C-7D2D2ACC9238}" dt="2022-10-03T13:12:32.600" v="6514" actId="20577"/>
          <ac:spMkLst>
            <pc:docMk/>
            <pc:sldMk cId="3941409774" sldId="777"/>
            <ac:spMk id="11" creationId="{8F9215DB-9F87-59E8-A160-B9A2F1120612}"/>
          </ac:spMkLst>
        </pc:spChg>
        <pc:spChg chg="mod">
          <ac:chgData name="박 병민" userId="3ba4d0214a3af115" providerId="LiveId" clId="{EADF9386-8144-4AE4-939C-7D2D2ACC9238}" dt="2022-10-03T13:13:07.652" v="6553"/>
          <ac:spMkLst>
            <pc:docMk/>
            <pc:sldMk cId="3941409774" sldId="777"/>
            <ac:spMk id="15" creationId="{EC6D11E1-35CC-707E-2EE2-26BDB6C4349D}"/>
          </ac:spMkLst>
        </pc:spChg>
        <pc:spChg chg="mod">
          <ac:chgData name="박 병민" userId="3ba4d0214a3af115" providerId="LiveId" clId="{EADF9386-8144-4AE4-939C-7D2D2ACC9238}" dt="2022-10-03T13:12:41.177" v="6518" actId="20577"/>
          <ac:spMkLst>
            <pc:docMk/>
            <pc:sldMk cId="3941409774" sldId="777"/>
            <ac:spMk id="16" creationId="{68BDB7DE-7BDC-9895-1CB8-3B9446E4F652}"/>
          </ac:spMkLst>
        </pc:spChg>
        <pc:spChg chg="add del mod">
          <ac:chgData name="박 병민" userId="3ba4d0214a3af115" providerId="LiveId" clId="{EADF9386-8144-4AE4-939C-7D2D2ACC9238}" dt="2022-10-03T13:15:30.794" v="6832" actId="478"/>
          <ac:spMkLst>
            <pc:docMk/>
            <pc:sldMk cId="3941409774" sldId="777"/>
            <ac:spMk id="19" creationId="{36CE988D-445B-A334-D20D-CBFF33C043F0}"/>
          </ac:spMkLst>
        </pc:spChg>
        <pc:spChg chg="add mod">
          <ac:chgData name="박 병민" userId="3ba4d0214a3af115" providerId="LiveId" clId="{EADF9386-8144-4AE4-939C-7D2D2ACC9238}" dt="2022-10-03T13:19:47.765" v="6922"/>
          <ac:spMkLst>
            <pc:docMk/>
            <pc:sldMk cId="3941409774" sldId="777"/>
            <ac:spMk id="20" creationId="{7A6D2E84-7F90-0190-B5FC-A3643E0E696D}"/>
          </ac:spMkLst>
        </pc:spChg>
        <pc:spChg chg="del">
          <ac:chgData name="박 병민" userId="3ba4d0214a3af115" providerId="LiveId" clId="{EADF9386-8144-4AE4-939C-7D2D2ACC9238}" dt="2022-10-03T13:12:15.587" v="6509" actId="478"/>
          <ac:spMkLst>
            <pc:docMk/>
            <pc:sldMk cId="3941409774" sldId="777"/>
            <ac:spMk id="21" creationId="{7EDCD528-A4FE-84AF-CCBC-3D85DD6D1761}"/>
          </ac:spMkLst>
        </pc:spChg>
        <pc:spChg chg="del">
          <ac:chgData name="박 병민" userId="3ba4d0214a3af115" providerId="LiveId" clId="{EADF9386-8144-4AE4-939C-7D2D2ACC9238}" dt="2022-10-03T13:12:15.587" v="6509" actId="478"/>
          <ac:spMkLst>
            <pc:docMk/>
            <pc:sldMk cId="3941409774" sldId="777"/>
            <ac:spMk id="22" creationId="{DEE8F441-622F-CFF0-B9F4-19B2AE30B4ED}"/>
          </ac:spMkLst>
        </pc:spChg>
        <pc:spChg chg="del">
          <ac:chgData name="박 병민" userId="3ba4d0214a3af115" providerId="LiveId" clId="{EADF9386-8144-4AE4-939C-7D2D2ACC9238}" dt="2022-10-03T13:12:15.587" v="6509" actId="478"/>
          <ac:spMkLst>
            <pc:docMk/>
            <pc:sldMk cId="3941409774" sldId="777"/>
            <ac:spMk id="23" creationId="{FA1DD0E5-051A-6E82-E9BA-D95BA03F2620}"/>
          </ac:spMkLst>
        </pc:spChg>
        <pc:spChg chg="del">
          <ac:chgData name="박 병민" userId="3ba4d0214a3af115" providerId="LiveId" clId="{EADF9386-8144-4AE4-939C-7D2D2ACC9238}" dt="2022-10-03T13:12:15.587" v="6509" actId="478"/>
          <ac:spMkLst>
            <pc:docMk/>
            <pc:sldMk cId="3941409774" sldId="777"/>
            <ac:spMk id="24" creationId="{4314A5DD-124B-8D92-3285-FBED570E61BF}"/>
          </ac:spMkLst>
        </pc:spChg>
        <pc:spChg chg="del">
          <ac:chgData name="박 병민" userId="3ba4d0214a3af115" providerId="LiveId" clId="{EADF9386-8144-4AE4-939C-7D2D2ACC9238}" dt="2022-10-03T13:12:15.587" v="6509" actId="478"/>
          <ac:spMkLst>
            <pc:docMk/>
            <pc:sldMk cId="3941409774" sldId="777"/>
            <ac:spMk id="25" creationId="{A5EEA244-B341-2187-D25C-6750C1AD6B2D}"/>
          </ac:spMkLst>
        </pc:spChg>
        <pc:spChg chg="del">
          <ac:chgData name="박 병민" userId="3ba4d0214a3af115" providerId="LiveId" clId="{EADF9386-8144-4AE4-939C-7D2D2ACC9238}" dt="2022-10-03T13:12:15.587" v="6509" actId="478"/>
          <ac:spMkLst>
            <pc:docMk/>
            <pc:sldMk cId="3941409774" sldId="777"/>
            <ac:spMk id="26" creationId="{FB32FC81-FCDE-457D-0F47-B28DFB228478}"/>
          </ac:spMkLst>
        </pc:spChg>
        <pc:spChg chg="del">
          <ac:chgData name="박 병민" userId="3ba4d0214a3af115" providerId="LiveId" clId="{EADF9386-8144-4AE4-939C-7D2D2ACC9238}" dt="2022-10-03T13:12:15.587" v="6509" actId="478"/>
          <ac:spMkLst>
            <pc:docMk/>
            <pc:sldMk cId="3941409774" sldId="777"/>
            <ac:spMk id="27" creationId="{77AF41DF-66B7-5CF6-5820-D159EA554BBE}"/>
          </ac:spMkLst>
        </pc:spChg>
        <pc:spChg chg="del">
          <ac:chgData name="박 병민" userId="3ba4d0214a3af115" providerId="LiveId" clId="{EADF9386-8144-4AE4-939C-7D2D2ACC9238}" dt="2022-10-03T13:12:15.587" v="6509" actId="478"/>
          <ac:spMkLst>
            <pc:docMk/>
            <pc:sldMk cId="3941409774" sldId="777"/>
            <ac:spMk id="28" creationId="{43ED1093-4AA2-41B7-06A0-A5A4DE990425}"/>
          </ac:spMkLst>
        </pc:spChg>
        <pc:spChg chg="del">
          <ac:chgData name="박 병민" userId="3ba4d0214a3af115" providerId="LiveId" clId="{EADF9386-8144-4AE4-939C-7D2D2ACC9238}" dt="2022-10-03T13:12:15.587" v="6509" actId="478"/>
          <ac:spMkLst>
            <pc:docMk/>
            <pc:sldMk cId="3941409774" sldId="777"/>
            <ac:spMk id="29" creationId="{C5F2B706-98BE-8456-B642-BDF51932B8EA}"/>
          </ac:spMkLst>
        </pc:spChg>
        <pc:spChg chg="del">
          <ac:chgData name="박 병민" userId="3ba4d0214a3af115" providerId="LiveId" clId="{EADF9386-8144-4AE4-939C-7D2D2ACC9238}" dt="2022-10-03T13:12:15.587" v="6509" actId="478"/>
          <ac:spMkLst>
            <pc:docMk/>
            <pc:sldMk cId="3941409774" sldId="777"/>
            <ac:spMk id="30" creationId="{9C95C1F9-10EA-21E5-8991-A82A40EDF4C4}"/>
          </ac:spMkLst>
        </pc:spChg>
        <pc:spChg chg="del">
          <ac:chgData name="박 병민" userId="3ba4d0214a3af115" providerId="LiveId" clId="{EADF9386-8144-4AE4-939C-7D2D2ACC9238}" dt="2022-10-03T13:12:15.587" v="6509" actId="478"/>
          <ac:spMkLst>
            <pc:docMk/>
            <pc:sldMk cId="3941409774" sldId="777"/>
            <ac:spMk id="33" creationId="{4329E9FC-56FB-3A3A-DD38-37F8A2B46CA6}"/>
          </ac:spMkLst>
        </pc:spChg>
        <pc:spChg chg="del">
          <ac:chgData name="박 병민" userId="3ba4d0214a3af115" providerId="LiveId" clId="{EADF9386-8144-4AE4-939C-7D2D2ACC9238}" dt="2022-10-03T13:12:15.587" v="6509" actId="478"/>
          <ac:spMkLst>
            <pc:docMk/>
            <pc:sldMk cId="3941409774" sldId="777"/>
            <ac:spMk id="35" creationId="{DE795406-A3DC-F397-3870-A9C2B6DB5979}"/>
          </ac:spMkLst>
        </pc:spChg>
        <pc:spChg chg="del">
          <ac:chgData name="박 병민" userId="3ba4d0214a3af115" providerId="LiveId" clId="{EADF9386-8144-4AE4-939C-7D2D2ACC9238}" dt="2022-10-03T13:12:15.587" v="6509" actId="478"/>
          <ac:spMkLst>
            <pc:docMk/>
            <pc:sldMk cId="3941409774" sldId="777"/>
            <ac:spMk id="37" creationId="{061B3BFB-B14D-17E1-1DA9-1331B6EB04BC}"/>
          </ac:spMkLst>
        </pc:spChg>
        <pc:spChg chg="del">
          <ac:chgData name="박 병민" userId="3ba4d0214a3af115" providerId="LiveId" clId="{EADF9386-8144-4AE4-939C-7D2D2ACC9238}" dt="2022-10-03T13:12:15.587" v="6509" actId="478"/>
          <ac:spMkLst>
            <pc:docMk/>
            <pc:sldMk cId="3941409774" sldId="777"/>
            <ac:spMk id="38" creationId="{D9BBBF38-2E2B-6B44-4BB0-9D2A80B1F568}"/>
          </ac:spMkLst>
        </pc:spChg>
        <pc:spChg chg="del">
          <ac:chgData name="박 병민" userId="3ba4d0214a3af115" providerId="LiveId" clId="{EADF9386-8144-4AE4-939C-7D2D2ACC9238}" dt="2022-10-03T13:12:15.587" v="6509" actId="478"/>
          <ac:spMkLst>
            <pc:docMk/>
            <pc:sldMk cId="3941409774" sldId="777"/>
            <ac:spMk id="39" creationId="{DF33E4E5-026D-D59C-DF13-5DA71C236D40}"/>
          </ac:spMkLst>
        </pc:spChg>
        <pc:spChg chg="del">
          <ac:chgData name="박 병민" userId="3ba4d0214a3af115" providerId="LiveId" clId="{EADF9386-8144-4AE4-939C-7D2D2ACC9238}" dt="2022-10-03T13:12:15.587" v="6509" actId="478"/>
          <ac:spMkLst>
            <pc:docMk/>
            <pc:sldMk cId="3941409774" sldId="777"/>
            <ac:spMk id="40" creationId="{8060CD43-B861-FFB7-C650-4BBA81555840}"/>
          </ac:spMkLst>
        </pc:spChg>
        <pc:spChg chg="del">
          <ac:chgData name="박 병민" userId="3ba4d0214a3af115" providerId="LiveId" clId="{EADF9386-8144-4AE4-939C-7D2D2ACC9238}" dt="2022-10-03T13:12:15.587" v="6509" actId="478"/>
          <ac:spMkLst>
            <pc:docMk/>
            <pc:sldMk cId="3941409774" sldId="777"/>
            <ac:spMk id="41" creationId="{FF4A1409-893D-4614-7BB9-3BEFC4EE2D50}"/>
          </ac:spMkLst>
        </pc:spChg>
        <pc:spChg chg="del">
          <ac:chgData name="박 병민" userId="3ba4d0214a3af115" providerId="LiveId" clId="{EADF9386-8144-4AE4-939C-7D2D2ACC9238}" dt="2022-10-03T13:12:15.587" v="6509" actId="478"/>
          <ac:spMkLst>
            <pc:docMk/>
            <pc:sldMk cId="3941409774" sldId="777"/>
            <ac:spMk id="43" creationId="{C0F82936-EDAB-65C4-542D-4A4094DA0136}"/>
          </ac:spMkLst>
        </pc:spChg>
        <pc:spChg chg="del">
          <ac:chgData name="박 병민" userId="3ba4d0214a3af115" providerId="LiveId" clId="{EADF9386-8144-4AE4-939C-7D2D2ACC9238}" dt="2022-10-03T13:12:15.587" v="6509" actId="478"/>
          <ac:spMkLst>
            <pc:docMk/>
            <pc:sldMk cId="3941409774" sldId="777"/>
            <ac:spMk id="45" creationId="{35417A43-059C-6B2D-275A-DF5579DCFFA0}"/>
          </ac:spMkLst>
        </pc:spChg>
        <pc:spChg chg="del">
          <ac:chgData name="박 병민" userId="3ba4d0214a3af115" providerId="LiveId" clId="{EADF9386-8144-4AE4-939C-7D2D2ACC9238}" dt="2022-10-03T13:12:15.587" v="6509" actId="478"/>
          <ac:spMkLst>
            <pc:docMk/>
            <pc:sldMk cId="3941409774" sldId="777"/>
            <ac:spMk id="46" creationId="{7F236EA2-119F-6568-2A9C-F48902311080}"/>
          </ac:spMkLst>
        </pc:spChg>
        <pc:spChg chg="del">
          <ac:chgData name="박 병민" userId="3ba4d0214a3af115" providerId="LiveId" clId="{EADF9386-8144-4AE4-939C-7D2D2ACC9238}" dt="2022-10-03T13:12:15.587" v="6509" actId="478"/>
          <ac:spMkLst>
            <pc:docMk/>
            <pc:sldMk cId="3941409774" sldId="777"/>
            <ac:spMk id="47" creationId="{3F292C0E-4D94-166D-64E6-2A20F94F2168}"/>
          </ac:spMkLst>
        </pc:spChg>
        <pc:spChg chg="del">
          <ac:chgData name="박 병민" userId="3ba4d0214a3af115" providerId="LiveId" clId="{EADF9386-8144-4AE4-939C-7D2D2ACC9238}" dt="2022-10-03T13:12:15.587" v="6509" actId="478"/>
          <ac:spMkLst>
            <pc:docMk/>
            <pc:sldMk cId="3941409774" sldId="777"/>
            <ac:spMk id="48" creationId="{07C83F38-B796-CDC3-45E5-2480AFBA9A9F}"/>
          </ac:spMkLst>
        </pc:spChg>
        <pc:spChg chg="del">
          <ac:chgData name="박 병민" userId="3ba4d0214a3af115" providerId="LiveId" clId="{EADF9386-8144-4AE4-939C-7D2D2ACC9238}" dt="2022-10-03T13:12:15.587" v="6509" actId="478"/>
          <ac:spMkLst>
            <pc:docMk/>
            <pc:sldMk cId="3941409774" sldId="777"/>
            <ac:spMk id="50" creationId="{FAE9DB2C-E27A-60B4-BBCB-29A728615DA2}"/>
          </ac:spMkLst>
        </pc:spChg>
        <pc:grpChg chg="add del mod">
          <ac:chgData name="박 병민" userId="3ba4d0214a3af115" providerId="LiveId" clId="{EADF9386-8144-4AE4-939C-7D2D2ACC9238}" dt="2022-10-03T13:12:33.321" v="6515"/>
          <ac:grpSpMkLst>
            <pc:docMk/>
            <pc:sldMk cId="3941409774" sldId="777"/>
            <ac:grpSpMk id="6" creationId="{6E8F45CB-A0B9-388F-870B-C5EA6AA2172C}"/>
          </ac:grpSpMkLst>
        </pc:grpChg>
        <pc:grpChg chg="add mod">
          <ac:chgData name="박 병민" userId="3ba4d0214a3af115" providerId="LiveId" clId="{EADF9386-8144-4AE4-939C-7D2D2ACC9238}" dt="2022-10-03T13:12:37.812" v="6516"/>
          <ac:grpSpMkLst>
            <pc:docMk/>
            <pc:sldMk cId="3941409774" sldId="777"/>
            <ac:grpSpMk id="14" creationId="{C14AF3AB-16A8-048C-A1E0-0A3B119E9E03}"/>
          </ac:grpSpMkLst>
        </pc:grpChg>
        <pc:graphicFrameChg chg="add mod modGraphic">
          <ac:chgData name="박 병민" userId="3ba4d0214a3af115" providerId="LiveId" clId="{EADF9386-8144-4AE4-939C-7D2D2ACC9238}" dt="2022-10-03T16:08:40.498" v="7054" actId="14100"/>
          <ac:graphicFrameMkLst>
            <pc:docMk/>
            <pc:sldMk cId="3941409774" sldId="777"/>
            <ac:graphicFrameMk id="2" creationId="{2EE97396-A9F4-4AC6-68C5-D34157D74A8D}"/>
          </ac:graphicFrameMkLst>
        </pc:graphicFrameChg>
        <pc:graphicFrameChg chg="del">
          <ac:chgData name="박 병민" userId="3ba4d0214a3af115" providerId="LiveId" clId="{EADF9386-8144-4AE4-939C-7D2D2ACC9238}" dt="2022-10-03T13:12:15.587" v="6509" actId="478"/>
          <ac:graphicFrameMkLst>
            <pc:docMk/>
            <pc:sldMk cId="3941409774" sldId="777"/>
            <ac:graphicFrameMk id="9" creationId="{E1C35D10-B321-DA5C-4A60-3987463201BE}"/>
          </ac:graphicFrameMkLst>
        </pc:graphicFrameChg>
        <pc:graphicFrameChg chg="del">
          <ac:chgData name="박 병민" userId="3ba4d0214a3af115" providerId="LiveId" clId="{EADF9386-8144-4AE4-939C-7D2D2ACC9238}" dt="2022-10-03T13:12:15.587" v="6509" actId="478"/>
          <ac:graphicFrameMkLst>
            <pc:docMk/>
            <pc:sldMk cId="3941409774" sldId="777"/>
            <ac:graphicFrameMk id="10" creationId="{A2D8C738-3879-3608-C835-FC552FDB0995}"/>
          </ac:graphicFrameMkLst>
        </pc:graphicFrameChg>
        <pc:picChg chg="del">
          <ac:chgData name="박 병민" userId="3ba4d0214a3af115" providerId="LiveId" clId="{EADF9386-8144-4AE4-939C-7D2D2ACC9238}" dt="2022-10-03T13:12:15.587" v="6509" actId="478"/>
          <ac:picMkLst>
            <pc:docMk/>
            <pc:sldMk cId="3941409774" sldId="777"/>
            <ac:picMk id="3074" creationId="{75272102-F49D-6F61-822A-6AC134E3EB1A}"/>
          </ac:picMkLst>
        </pc:picChg>
        <pc:picChg chg="del">
          <ac:chgData name="박 병민" userId="3ba4d0214a3af115" providerId="LiveId" clId="{EADF9386-8144-4AE4-939C-7D2D2ACC9238}" dt="2022-10-03T13:12:15.587" v="6509" actId="478"/>
          <ac:picMkLst>
            <pc:docMk/>
            <pc:sldMk cId="3941409774" sldId="777"/>
            <ac:picMk id="4098" creationId="{8EFB8CA3-45CA-87C4-FDA4-B363E6AFC48F}"/>
          </ac:picMkLst>
        </pc:picChg>
        <pc:cxnChg chg="del">
          <ac:chgData name="박 병민" userId="3ba4d0214a3af115" providerId="LiveId" clId="{EADF9386-8144-4AE4-939C-7D2D2ACC9238}" dt="2022-10-03T13:12:15.587" v="6509" actId="478"/>
          <ac:cxnSpMkLst>
            <pc:docMk/>
            <pc:sldMk cId="3941409774" sldId="777"/>
            <ac:cxnSpMk id="4" creationId="{62B0DB0C-7FF5-8A5F-9FA3-9B4712927450}"/>
          </ac:cxnSpMkLst>
        </pc:cxnChg>
        <pc:cxnChg chg="mod">
          <ac:chgData name="박 병민" userId="3ba4d0214a3af115" providerId="LiveId" clId="{EADF9386-8144-4AE4-939C-7D2D2ACC9238}" dt="2022-10-03T13:12:28.942" v="6512"/>
          <ac:cxnSpMkLst>
            <pc:docMk/>
            <pc:sldMk cId="3941409774" sldId="777"/>
            <ac:cxnSpMk id="12" creationId="{6AE9115E-5E1E-70EB-A249-19ACBA6115ED}"/>
          </ac:cxnSpMkLst>
        </pc:cxnChg>
        <pc:cxnChg chg="mod">
          <ac:chgData name="박 병민" userId="3ba4d0214a3af115" providerId="LiveId" clId="{EADF9386-8144-4AE4-939C-7D2D2ACC9238}" dt="2022-10-03T13:12:28.942" v="6512"/>
          <ac:cxnSpMkLst>
            <pc:docMk/>
            <pc:sldMk cId="3941409774" sldId="777"/>
            <ac:cxnSpMk id="13" creationId="{0149C4D5-7F6F-43BD-838F-02B97D160F77}"/>
          </ac:cxnSpMkLst>
        </pc:cxnChg>
        <pc:cxnChg chg="mod">
          <ac:chgData name="박 병민" userId="3ba4d0214a3af115" providerId="LiveId" clId="{EADF9386-8144-4AE4-939C-7D2D2ACC9238}" dt="2022-10-03T13:12:37.812" v="6516"/>
          <ac:cxnSpMkLst>
            <pc:docMk/>
            <pc:sldMk cId="3941409774" sldId="777"/>
            <ac:cxnSpMk id="17" creationId="{E1DFE815-5EE6-1832-FCA5-1EA828AA878C}"/>
          </ac:cxnSpMkLst>
        </pc:cxnChg>
        <pc:cxnChg chg="mod">
          <ac:chgData name="박 병민" userId="3ba4d0214a3af115" providerId="LiveId" clId="{EADF9386-8144-4AE4-939C-7D2D2ACC9238}" dt="2022-10-03T13:12:37.812" v="6516"/>
          <ac:cxnSpMkLst>
            <pc:docMk/>
            <pc:sldMk cId="3941409774" sldId="777"/>
            <ac:cxnSpMk id="18" creationId="{9316E094-0599-F9AC-9494-F7B65816DF95}"/>
          </ac:cxnSpMkLst>
        </pc:cxnChg>
      </pc:sldChg>
      <pc:sldMasterChg chg="addSp delSp modSp mod modSldLayout">
        <pc:chgData name="박 병민" userId="3ba4d0214a3af115" providerId="LiveId" clId="{EADF9386-8144-4AE4-939C-7D2D2ACC9238}" dt="2022-10-03T05:35:53.123" v="5327" actId="478"/>
        <pc:sldMasterMkLst>
          <pc:docMk/>
          <pc:sldMasterMk cId="741777806" sldId="2147483648"/>
        </pc:sldMasterMkLst>
        <pc:spChg chg="add del mod">
          <ac:chgData name="박 병민" userId="3ba4d0214a3af115" providerId="LiveId" clId="{EADF9386-8144-4AE4-939C-7D2D2ACC9238}" dt="2022-10-03T05:35:53.123" v="5327" actId="478"/>
          <ac:spMkLst>
            <pc:docMk/>
            <pc:sldMasterMk cId="741777806" sldId="2147483648"/>
            <ac:spMk id="7" creationId="{F26BA61C-999D-8930-C749-1E93D65B3545}"/>
          </ac:spMkLst>
        </pc:spChg>
        <pc:sldLayoutChg chg="modSp">
          <pc:chgData name="박 병민" userId="3ba4d0214a3af115" providerId="LiveId" clId="{EADF9386-8144-4AE4-939C-7D2D2ACC9238}" dt="2022-10-03T05:35:18.815" v="5316" actId="735"/>
          <pc:sldLayoutMkLst>
            <pc:docMk/>
            <pc:sldMasterMk cId="741777806" sldId="2147483648"/>
            <pc:sldLayoutMk cId="2395768383" sldId="2147483650"/>
          </pc:sldLayoutMkLst>
        </pc:sldLayoutChg>
      </pc:sldMasterChg>
      <pc:sldMasterChg chg="del delSldLayout">
        <pc:chgData name="박 병민" userId="3ba4d0214a3af115" providerId="LiveId" clId="{EADF9386-8144-4AE4-939C-7D2D2ACC9238}" dt="2022-10-03T13:12:19.309" v="6511" actId="47"/>
        <pc:sldMasterMkLst>
          <pc:docMk/>
          <pc:sldMasterMk cId="4003352596" sldId="2147483686"/>
        </pc:sldMasterMkLst>
        <pc:sldLayoutChg chg="del">
          <pc:chgData name="박 병민" userId="3ba4d0214a3af115" providerId="LiveId" clId="{EADF9386-8144-4AE4-939C-7D2D2ACC9238}" dt="2022-10-03T13:12:19.309" v="6511" actId="47"/>
          <pc:sldLayoutMkLst>
            <pc:docMk/>
            <pc:sldMasterMk cId="4003352596" sldId="2147483686"/>
            <pc:sldLayoutMk cId="3850143681" sldId="2147483687"/>
          </pc:sldLayoutMkLst>
        </pc:sldLayoutChg>
        <pc:sldLayoutChg chg="del">
          <pc:chgData name="박 병민" userId="3ba4d0214a3af115" providerId="LiveId" clId="{EADF9386-8144-4AE4-939C-7D2D2ACC9238}" dt="2022-10-03T13:12:19.309" v="6511" actId="47"/>
          <pc:sldLayoutMkLst>
            <pc:docMk/>
            <pc:sldMasterMk cId="4003352596" sldId="2147483686"/>
            <pc:sldLayoutMk cId="3539654153" sldId="2147483688"/>
          </pc:sldLayoutMkLst>
        </pc:sldLayoutChg>
        <pc:sldLayoutChg chg="del">
          <pc:chgData name="박 병민" userId="3ba4d0214a3af115" providerId="LiveId" clId="{EADF9386-8144-4AE4-939C-7D2D2ACC9238}" dt="2022-10-03T13:12:19.309" v="6511" actId="47"/>
          <pc:sldLayoutMkLst>
            <pc:docMk/>
            <pc:sldMasterMk cId="4003352596" sldId="2147483686"/>
            <pc:sldLayoutMk cId="1589145426" sldId="2147483689"/>
          </pc:sldLayoutMkLst>
        </pc:sldLayoutChg>
        <pc:sldLayoutChg chg="del">
          <pc:chgData name="박 병민" userId="3ba4d0214a3af115" providerId="LiveId" clId="{EADF9386-8144-4AE4-939C-7D2D2ACC9238}" dt="2022-10-03T13:12:19.309" v="6511" actId="47"/>
          <pc:sldLayoutMkLst>
            <pc:docMk/>
            <pc:sldMasterMk cId="4003352596" sldId="2147483686"/>
            <pc:sldLayoutMk cId="939623248" sldId="2147483690"/>
          </pc:sldLayoutMkLst>
        </pc:sldLayoutChg>
        <pc:sldLayoutChg chg="del">
          <pc:chgData name="박 병민" userId="3ba4d0214a3af115" providerId="LiveId" clId="{EADF9386-8144-4AE4-939C-7D2D2ACC9238}" dt="2022-10-03T13:12:19.309" v="6511" actId="47"/>
          <pc:sldLayoutMkLst>
            <pc:docMk/>
            <pc:sldMasterMk cId="4003352596" sldId="2147483686"/>
            <pc:sldLayoutMk cId="4152505455" sldId="2147483691"/>
          </pc:sldLayoutMkLst>
        </pc:sldLayoutChg>
        <pc:sldLayoutChg chg="del">
          <pc:chgData name="박 병민" userId="3ba4d0214a3af115" providerId="LiveId" clId="{EADF9386-8144-4AE4-939C-7D2D2ACC9238}" dt="2022-10-03T13:12:19.309" v="6511" actId="47"/>
          <pc:sldLayoutMkLst>
            <pc:docMk/>
            <pc:sldMasterMk cId="4003352596" sldId="2147483686"/>
            <pc:sldLayoutMk cId="1521864722" sldId="2147483692"/>
          </pc:sldLayoutMkLst>
        </pc:sldLayoutChg>
        <pc:sldLayoutChg chg="del">
          <pc:chgData name="박 병민" userId="3ba4d0214a3af115" providerId="LiveId" clId="{EADF9386-8144-4AE4-939C-7D2D2ACC9238}" dt="2022-10-03T13:12:19.309" v="6511" actId="47"/>
          <pc:sldLayoutMkLst>
            <pc:docMk/>
            <pc:sldMasterMk cId="4003352596" sldId="2147483686"/>
            <pc:sldLayoutMk cId="1654089992" sldId="2147483693"/>
          </pc:sldLayoutMkLst>
        </pc:sldLayoutChg>
        <pc:sldLayoutChg chg="del">
          <pc:chgData name="박 병민" userId="3ba4d0214a3af115" providerId="LiveId" clId="{EADF9386-8144-4AE4-939C-7D2D2ACC9238}" dt="2022-10-03T13:12:19.309" v="6511" actId="47"/>
          <pc:sldLayoutMkLst>
            <pc:docMk/>
            <pc:sldMasterMk cId="4003352596" sldId="2147483686"/>
            <pc:sldLayoutMk cId="3881119962" sldId="2147483694"/>
          </pc:sldLayoutMkLst>
        </pc:sldLayoutChg>
        <pc:sldLayoutChg chg="del">
          <pc:chgData name="박 병민" userId="3ba4d0214a3af115" providerId="LiveId" clId="{EADF9386-8144-4AE4-939C-7D2D2ACC9238}" dt="2022-10-03T13:12:19.309" v="6511" actId="47"/>
          <pc:sldLayoutMkLst>
            <pc:docMk/>
            <pc:sldMasterMk cId="4003352596" sldId="2147483686"/>
            <pc:sldLayoutMk cId="2227040656" sldId="2147483695"/>
          </pc:sldLayoutMkLst>
        </pc:sldLayoutChg>
        <pc:sldLayoutChg chg="del">
          <pc:chgData name="박 병민" userId="3ba4d0214a3af115" providerId="LiveId" clId="{EADF9386-8144-4AE4-939C-7D2D2ACC9238}" dt="2022-10-03T13:12:19.309" v="6511" actId="47"/>
          <pc:sldLayoutMkLst>
            <pc:docMk/>
            <pc:sldMasterMk cId="4003352596" sldId="2147483686"/>
            <pc:sldLayoutMk cId="3619381124" sldId="2147483696"/>
          </pc:sldLayoutMkLst>
        </pc:sldLayoutChg>
        <pc:sldLayoutChg chg="del">
          <pc:chgData name="박 병민" userId="3ba4d0214a3af115" providerId="LiveId" clId="{EADF9386-8144-4AE4-939C-7D2D2ACC9238}" dt="2022-10-03T13:12:19.309" v="6511" actId="47"/>
          <pc:sldLayoutMkLst>
            <pc:docMk/>
            <pc:sldMasterMk cId="4003352596" sldId="2147483686"/>
            <pc:sldLayoutMk cId="1266122817" sldId="214748369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A229-262A-4FA7-8112-2A5753C52221}" type="datetimeFigureOut">
              <a:rPr lang="ko-KR" altLang="en-US" smtClean="0"/>
              <a:t>2022-12-05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CA0CC-665E-4A0D-A5D2-0BA835AAA1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241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CA0CC-665E-4A0D-A5D2-0BA835AAA18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487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8CA0CC-665E-4A0D-A5D2-0BA835AAA18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313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8CA0CC-665E-4A0D-A5D2-0BA835AAA18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313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CA0CC-665E-4A0D-A5D2-0BA835AAA18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543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8CA0CC-665E-4A0D-A5D2-0BA835AAA18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437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8CA0CC-665E-4A0D-A5D2-0BA835AAA18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934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8CA0CC-665E-4A0D-A5D2-0BA835AAA18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11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CA0CC-665E-4A0D-A5D2-0BA835AAA18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14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8CA0CC-665E-4A0D-A5D2-0BA835AAA18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318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8CA0CC-665E-4A0D-A5D2-0BA835AAA18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423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8CA0CC-665E-4A0D-A5D2-0BA835AAA18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724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8CA0CC-665E-4A0D-A5D2-0BA835AAA18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138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8CA0CC-665E-4A0D-A5D2-0BA835AAA18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090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8CA0CC-665E-4A0D-A5D2-0BA835AAA18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45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8CA0CC-665E-4A0D-A5D2-0BA835AAA18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22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F11-91E3-4107-A003-D6ABC49B2251}" type="datetimeFigureOut">
              <a:rPr lang="ko-KR" altLang="en-US" smtClean="0"/>
              <a:t>2022-12-05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915-941B-448E-A901-8C7915FE55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64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F11-91E3-4107-A003-D6ABC49B2251}" type="datetimeFigureOut">
              <a:rPr lang="ko-KR" altLang="en-US" smtClean="0"/>
              <a:t>2022-12-05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915-941B-448E-A901-8C7915FE55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78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F11-91E3-4107-A003-D6ABC49B2251}" type="datetimeFigureOut">
              <a:rPr lang="ko-KR" altLang="en-US" smtClean="0"/>
              <a:t>2022-12-05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915-941B-448E-A901-8C7915FE55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54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903695" y="3676754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638690" y="3674940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6373685" y="3676754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9108680" y="3674940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5169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035421" y="1003436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770416" y="1001622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1035421" y="3676754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3770416" y="3674940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6694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852160" y="-631446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5852160" y="2064990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5852160" y="4884268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8647216" y="-1721258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8647216" y="952060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8647216" y="3648496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8162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903695" y="3576773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3638690" y="3574959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6373685" y="3576773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9108680" y="3574959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7162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255341" y="972563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1255341" y="3707626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3967186" y="970749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3967186" y="3705812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554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08135" y="1162130"/>
            <a:ext cx="4533740" cy="4533740"/>
          </a:xfrm>
          <a:custGeom>
            <a:avLst/>
            <a:gdLst>
              <a:gd name="connsiteX0" fmla="*/ 0 w 4533740"/>
              <a:gd name="connsiteY0" fmla="*/ 2266869 h 4533740"/>
              <a:gd name="connsiteX1" fmla="*/ 0 w 4533740"/>
              <a:gd name="connsiteY1" fmla="*/ 2266870 h 4533740"/>
              <a:gd name="connsiteX2" fmla="*/ 0 w 4533740"/>
              <a:gd name="connsiteY2" fmla="*/ 2266870 h 4533740"/>
              <a:gd name="connsiteX3" fmla="*/ 2266870 w 4533740"/>
              <a:gd name="connsiteY3" fmla="*/ 0 h 4533740"/>
              <a:gd name="connsiteX4" fmla="*/ 4533740 w 4533740"/>
              <a:gd name="connsiteY4" fmla="*/ 2266870 h 4533740"/>
              <a:gd name="connsiteX5" fmla="*/ 4533739 w 4533740"/>
              <a:gd name="connsiteY5" fmla="*/ 2266870 h 4533740"/>
              <a:gd name="connsiteX6" fmla="*/ 2266869 w 4533740"/>
              <a:gd name="connsiteY6" fmla="*/ 4533740 h 4533740"/>
              <a:gd name="connsiteX7" fmla="*/ 2266870 w 4533740"/>
              <a:gd name="connsiteY7" fmla="*/ 4533739 h 4533740"/>
              <a:gd name="connsiteX8" fmla="*/ 11703 w 4533740"/>
              <a:gd name="connsiteY8" fmla="*/ 2498643 h 4533740"/>
              <a:gd name="connsiteX9" fmla="*/ 0 w 4533740"/>
              <a:gd name="connsiteY9" fmla="*/ 2266870 h 4533740"/>
              <a:gd name="connsiteX10" fmla="*/ 11703 w 4533740"/>
              <a:gd name="connsiteY10" fmla="*/ 2035096 h 4533740"/>
              <a:gd name="connsiteX11" fmla="*/ 2266870 w 4533740"/>
              <a:gd name="connsiteY11" fmla="*/ 0 h 453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33740" h="4533740">
                <a:moveTo>
                  <a:pt x="0" y="2266869"/>
                </a:moveTo>
                <a:lnTo>
                  <a:pt x="0" y="2266870"/>
                </a:lnTo>
                <a:lnTo>
                  <a:pt x="0" y="2266870"/>
                </a:lnTo>
                <a:close/>
                <a:moveTo>
                  <a:pt x="2266870" y="0"/>
                </a:moveTo>
                <a:cubicBezTo>
                  <a:pt x="3518828" y="0"/>
                  <a:pt x="4533740" y="1014912"/>
                  <a:pt x="4533740" y="2266870"/>
                </a:cubicBezTo>
                <a:lnTo>
                  <a:pt x="4533739" y="2266870"/>
                </a:lnTo>
                <a:cubicBezTo>
                  <a:pt x="4533739" y="3518828"/>
                  <a:pt x="3518827" y="4533740"/>
                  <a:pt x="2266869" y="4533740"/>
                </a:cubicBezTo>
                <a:lnTo>
                  <a:pt x="2266870" y="4533739"/>
                </a:lnTo>
                <a:cubicBezTo>
                  <a:pt x="1093159" y="4533739"/>
                  <a:pt x="127790" y="3641727"/>
                  <a:pt x="11703" y="2498643"/>
                </a:cubicBezTo>
                <a:lnTo>
                  <a:pt x="0" y="2266870"/>
                </a:lnTo>
                <a:lnTo>
                  <a:pt x="11703" y="2035096"/>
                </a:lnTo>
                <a:cubicBezTo>
                  <a:pt x="127790" y="892012"/>
                  <a:pt x="1093159" y="0"/>
                  <a:pt x="22668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5420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10531" y="3085068"/>
            <a:ext cx="2781504" cy="2781504"/>
          </a:xfrm>
          <a:custGeom>
            <a:avLst/>
            <a:gdLst>
              <a:gd name="connsiteX0" fmla="*/ 1390752 w 2781504"/>
              <a:gd name="connsiteY0" fmla="*/ 0 h 2781504"/>
              <a:gd name="connsiteX1" fmla="*/ 1647628 w 2781504"/>
              <a:gd name="connsiteY1" fmla="*/ 106401 h 2781504"/>
              <a:gd name="connsiteX2" fmla="*/ 2675103 w 2781504"/>
              <a:gd name="connsiteY2" fmla="*/ 1133876 h 2781504"/>
              <a:gd name="connsiteX3" fmla="*/ 2675103 w 2781504"/>
              <a:gd name="connsiteY3" fmla="*/ 1647629 h 2781504"/>
              <a:gd name="connsiteX4" fmla="*/ 1647628 w 2781504"/>
              <a:gd name="connsiteY4" fmla="*/ 2675103 h 2781504"/>
              <a:gd name="connsiteX5" fmla="*/ 1133876 w 2781504"/>
              <a:gd name="connsiteY5" fmla="*/ 2675103 h 2781504"/>
              <a:gd name="connsiteX6" fmla="*/ 106401 w 2781504"/>
              <a:gd name="connsiteY6" fmla="*/ 1647629 h 2781504"/>
              <a:gd name="connsiteX7" fmla="*/ 106401 w 2781504"/>
              <a:gd name="connsiteY7" fmla="*/ 1133876 h 2781504"/>
              <a:gd name="connsiteX8" fmla="*/ 1133876 w 2781504"/>
              <a:gd name="connsiteY8" fmla="*/ 106401 h 2781504"/>
              <a:gd name="connsiteX9" fmla="*/ 1390752 w 2781504"/>
              <a:gd name="connsiteY9" fmla="*/ 0 h 278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81504" h="2781504">
                <a:moveTo>
                  <a:pt x="1390752" y="0"/>
                </a:moveTo>
                <a:cubicBezTo>
                  <a:pt x="1483723" y="0"/>
                  <a:pt x="1576694" y="35467"/>
                  <a:pt x="1647628" y="106401"/>
                </a:cubicBezTo>
                <a:lnTo>
                  <a:pt x="2675103" y="1133876"/>
                </a:lnTo>
                <a:cubicBezTo>
                  <a:pt x="2816972" y="1275745"/>
                  <a:pt x="2816972" y="1505760"/>
                  <a:pt x="2675103" y="1647629"/>
                </a:cubicBezTo>
                <a:lnTo>
                  <a:pt x="1647628" y="2675103"/>
                </a:lnTo>
                <a:cubicBezTo>
                  <a:pt x="1505760" y="2816972"/>
                  <a:pt x="1275745" y="2816972"/>
                  <a:pt x="1133876" y="2675103"/>
                </a:cubicBezTo>
                <a:lnTo>
                  <a:pt x="106401" y="1647629"/>
                </a:lnTo>
                <a:cubicBezTo>
                  <a:pt x="-35467" y="1505760"/>
                  <a:pt x="-35467" y="1275745"/>
                  <a:pt x="106401" y="1133876"/>
                </a:cubicBezTo>
                <a:lnTo>
                  <a:pt x="1133876" y="106401"/>
                </a:lnTo>
                <a:cubicBezTo>
                  <a:pt x="1204810" y="35467"/>
                  <a:pt x="1297781" y="0"/>
                  <a:pt x="139075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4333787" y="2713603"/>
            <a:ext cx="3524429" cy="3524430"/>
          </a:xfrm>
          <a:custGeom>
            <a:avLst/>
            <a:gdLst>
              <a:gd name="connsiteX0" fmla="*/ 1762215 w 3524429"/>
              <a:gd name="connsiteY0" fmla="*/ 0 h 3524430"/>
              <a:gd name="connsiteX1" fmla="*/ 2087702 w 3524429"/>
              <a:gd name="connsiteY1" fmla="*/ 134821 h 3524430"/>
              <a:gd name="connsiteX2" fmla="*/ 3389609 w 3524429"/>
              <a:gd name="connsiteY2" fmla="*/ 1436729 h 3524430"/>
              <a:gd name="connsiteX3" fmla="*/ 3389609 w 3524429"/>
              <a:gd name="connsiteY3" fmla="*/ 2087703 h 3524430"/>
              <a:gd name="connsiteX4" fmla="*/ 2087702 w 3524429"/>
              <a:gd name="connsiteY4" fmla="*/ 3389610 h 3524430"/>
              <a:gd name="connsiteX5" fmla="*/ 1436727 w 3524429"/>
              <a:gd name="connsiteY5" fmla="*/ 3389610 h 3524430"/>
              <a:gd name="connsiteX6" fmla="*/ 134820 w 3524429"/>
              <a:gd name="connsiteY6" fmla="*/ 2087703 h 3524430"/>
              <a:gd name="connsiteX7" fmla="*/ 134820 w 3524429"/>
              <a:gd name="connsiteY7" fmla="*/ 1436729 h 3524430"/>
              <a:gd name="connsiteX8" fmla="*/ 1436727 w 3524429"/>
              <a:gd name="connsiteY8" fmla="*/ 134821 h 3524430"/>
              <a:gd name="connsiteX9" fmla="*/ 1762215 w 3524429"/>
              <a:gd name="connsiteY9" fmla="*/ 0 h 352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24429" h="3524430">
                <a:moveTo>
                  <a:pt x="1762215" y="0"/>
                </a:moveTo>
                <a:cubicBezTo>
                  <a:pt x="1880018" y="0"/>
                  <a:pt x="1997821" y="44940"/>
                  <a:pt x="2087702" y="134821"/>
                </a:cubicBezTo>
                <a:lnTo>
                  <a:pt x="3389609" y="1436729"/>
                </a:lnTo>
                <a:cubicBezTo>
                  <a:pt x="3569370" y="1616490"/>
                  <a:pt x="3569370" y="1907941"/>
                  <a:pt x="3389609" y="2087703"/>
                </a:cubicBezTo>
                <a:lnTo>
                  <a:pt x="2087702" y="3389610"/>
                </a:lnTo>
                <a:cubicBezTo>
                  <a:pt x="1907940" y="3569371"/>
                  <a:pt x="1616489" y="3569371"/>
                  <a:pt x="1436727" y="3389610"/>
                </a:cubicBezTo>
                <a:lnTo>
                  <a:pt x="134820" y="2087703"/>
                </a:lnTo>
                <a:cubicBezTo>
                  <a:pt x="-44941" y="1907941"/>
                  <a:pt x="-44941" y="1616490"/>
                  <a:pt x="134820" y="1436729"/>
                </a:cubicBezTo>
                <a:lnTo>
                  <a:pt x="1436727" y="134821"/>
                </a:lnTo>
                <a:cubicBezTo>
                  <a:pt x="1526609" y="44940"/>
                  <a:pt x="1644412" y="0"/>
                  <a:pt x="17622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8799969" y="3085067"/>
            <a:ext cx="2781504" cy="2781504"/>
          </a:xfrm>
          <a:custGeom>
            <a:avLst/>
            <a:gdLst>
              <a:gd name="connsiteX0" fmla="*/ 1390752 w 2781504"/>
              <a:gd name="connsiteY0" fmla="*/ 0 h 2781504"/>
              <a:gd name="connsiteX1" fmla="*/ 1647628 w 2781504"/>
              <a:gd name="connsiteY1" fmla="*/ 106401 h 2781504"/>
              <a:gd name="connsiteX2" fmla="*/ 2675103 w 2781504"/>
              <a:gd name="connsiteY2" fmla="*/ 1133876 h 2781504"/>
              <a:gd name="connsiteX3" fmla="*/ 2675103 w 2781504"/>
              <a:gd name="connsiteY3" fmla="*/ 1647629 h 2781504"/>
              <a:gd name="connsiteX4" fmla="*/ 1647628 w 2781504"/>
              <a:gd name="connsiteY4" fmla="*/ 2675103 h 2781504"/>
              <a:gd name="connsiteX5" fmla="*/ 1133876 w 2781504"/>
              <a:gd name="connsiteY5" fmla="*/ 2675103 h 2781504"/>
              <a:gd name="connsiteX6" fmla="*/ 106401 w 2781504"/>
              <a:gd name="connsiteY6" fmla="*/ 1647629 h 2781504"/>
              <a:gd name="connsiteX7" fmla="*/ 106401 w 2781504"/>
              <a:gd name="connsiteY7" fmla="*/ 1133876 h 2781504"/>
              <a:gd name="connsiteX8" fmla="*/ 1133876 w 2781504"/>
              <a:gd name="connsiteY8" fmla="*/ 106401 h 2781504"/>
              <a:gd name="connsiteX9" fmla="*/ 1390752 w 2781504"/>
              <a:gd name="connsiteY9" fmla="*/ 0 h 278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81504" h="2781504">
                <a:moveTo>
                  <a:pt x="1390752" y="0"/>
                </a:moveTo>
                <a:cubicBezTo>
                  <a:pt x="1483723" y="0"/>
                  <a:pt x="1576694" y="35467"/>
                  <a:pt x="1647628" y="106401"/>
                </a:cubicBezTo>
                <a:lnTo>
                  <a:pt x="2675103" y="1133876"/>
                </a:lnTo>
                <a:cubicBezTo>
                  <a:pt x="2816972" y="1275745"/>
                  <a:pt x="2816972" y="1505760"/>
                  <a:pt x="2675103" y="1647629"/>
                </a:cubicBezTo>
                <a:lnTo>
                  <a:pt x="1647628" y="2675103"/>
                </a:lnTo>
                <a:cubicBezTo>
                  <a:pt x="1505759" y="2816972"/>
                  <a:pt x="1275745" y="2816972"/>
                  <a:pt x="1133876" y="2675103"/>
                </a:cubicBezTo>
                <a:lnTo>
                  <a:pt x="106401" y="1647629"/>
                </a:lnTo>
                <a:cubicBezTo>
                  <a:pt x="-35468" y="1505760"/>
                  <a:pt x="-35468" y="1275745"/>
                  <a:pt x="106401" y="1133876"/>
                </a:cubicBezTo>
                <a:lnTo>
                  <a:pt x="1133876" y="106401"/>
                </a:lnTo>
                <a:cubicBezTo>
                  <a:pt x="1204811" y="35467"/>
                  <a:pt x="1297781" y="0"/>
                  <a:pt x="139075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3618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672565" y="1086777"/>
            <a:ext cx="4684446" cy="4684446"/>
          </a:xfrm>
          <a:custGeom>
            <a:avLst/>
            <a:gdLst>
              <a:gd name="connsiteX0" fmla="*/ 2342223 w 4684446"/>
              <a:gd name="connsiteY0" fmla="*/ 0 h 4684446"/>
              <a:gd name="connsiteX1" fmla="*/ 2774839 w 4684446"/>
              <a:gd name="connsiteY1" fmla="*/ 179195 h 4684446"/>
              <a:gd name="connsiteX2" fmla="*/ 4505251 w 4684446"/>
              <a:gd name="connsiteY2" fmla="*/ 1909607 h 4684446"/>
              <a:gd name="connsiteX3" fmla="*/ 4505251 w 4684446"/>
              <a:gd name="connsiteY3" fmla="*/ 2774839 h 4684446"/>
              <a:gd name="connsiteX4" fmla="*/ 2774839 w 4684446"/>
              <a:gd name="connsiteY4" fmla="*/ 4505251 h 4684446"/>
              <a:gd name="connsiteX5" fmla="*/ 1909607 w 4684446"/>
              <a:gd name="connsiteY5" fmla="*/ 4505251 h 4684446"/>
              <a:gd name="connsiteX6" fmla="*/ 179195 w 4684446"/>
              <a:gd name="connsiteY6" fmla="*/ 2774839 h 4684446"/>
              <a:gd name="connsiteX7" fmla="*/ 179195 w 4684446"/>
              <a:gd name="connsiteY7" fmla="*/ 1909607 h 4684446"/>
              <a:gd name="connsiteX8" fmla="*/ 1909607 w 4684446"/>
              <a:gd name="connsiteY8" fmla="*/ 179195 h 4684446"/>
              <a:gd name="connsiteX9" fmla="*/ 2342223 w 4684446"/>
              <a:gd name="connsiteY9" fmla="*/ 0 h 468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84446" h="4684446">
                <a:moveTo>
                  <a:pt x="2342223" y="0"/>
                </a:moveTo>
                <a:cubicBezTo>
                  <a:pt x="2498799" y="0"/>
                  <a:pt x="2655375" y="59732"/>
                  <a:pt x="2774839" y="179195"/>
                </a:cubicBezTo>
                <a:lnTo>
                  <a:pt x="4505251" y="1909607"/>
                </a:lnTo>
                <a:cubicBezTo>
                  <a:pt x="4744178" y="2148535"/>
                  <a:pt x="4744178" y="2535912"/>
                  <a:pt x="4505251" y="2774839"/>
                </a:cubicBezTo>
                <a:lnTo>
                  <a:pt x="2774839" y="4505251"/>
                </a:lnTo>
                <a:cubicBezTo>
                  <a:pt x="2535912" y="4744178"/>
                  <a:pt x="2148535" y="4744178"/>
                  <a:pt x="1909607" y="4505251"/>
                </a:cubicBezTo>
                <a:lnTo>
                  <a:pt x="179195" y="2774839"/>
                </a:lnTo>
                <a:cubicBezTo>
                  <a:pt x="-59732" y="2535912"/>
                  <a:pt x="-59732" y="2148535"/>
                  <a:pt x="179195" y="1909607"/>
                </a:cubicBezTo>
                <a:lnTo>
                  <a:pt x="1909607" y="179195"/>
                </a:lnTo>
                <a:cubicBezTo>
                  <a:pt x="2029071" y="59732"/>
                  <a:pt x="2185647" y="0"/>
                  <a:pt x="234222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813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F11-91E3-4107-A003-D6ABC49B2251}" type="datetimeFigureOut">
              <a:rPr lang="ko-KR" altLang="en-US" smtClean="0"/>
              <a:t>2022-12-05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915-941B-448E-A901-8C7915FE55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5768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056008" y="-725493"/>
            <a:ext cx="2194351" cy="2194351"/>
          </a:xfrm>
          <a:custGeom>
            <a:avLst/>
            <a:gdLst>
              <a:gd name="connsiteX0" fmla="*/ 1097176 w 2194351"/>
              <a:gd name="connsiteY0" fmla="*/ 0 h 2194351"/>
              <a:gd name="connsiteX1" fmla="*/ 1299828 w 2194351"/>
              <a:gd name="connsiteY1" fmla="*/ 83941 h 2194351"/>
              <a:gd name="connsiteX2" fmla="*/ 2110410 w 2194351"/>
              <a:gd name="connsiteY2" fmla="*/ 894524 h 2194351"/>
              <a:gd name="connsiteX3" fmla="*/ 2110410 w 2194351"/>
              <a:gd name="connsiteY3" fmla="*/ 1299827 h 2194351"/>
              <a:gd name="connsiteX4" fmla="*/ 1299828 w 2194351"/>
              <a:gd name="connsiteY4" fmla="*/ 2110410 h 2194351"/>
              <a:gd name="connsiteX5" fmla="*/ 894524 w 2194351"/>
              <a:gd name="connsiteY5" fmla="*/ 2110410 h 2194351"/>
              <a:gd name="connsiteX6" fmla="*/ 83941 w 2194351"/>
              <a:gd name="connsiteY6" fmla="*/ 1299827 h 2194351"/>
              <a:gd name="connsiteX7" fmla="*/ 83941 w 2194351"/>
              <a:gd name="connsiteY7" fmla="*/ 894524 h 2194351"/>
              <a:gd name="connsiteX8" fmla="*/ 894524 w 2194351"/>
              <a:gd name="connsiteY8" fmla="*/ 83941 h 2194351"/>
              <a:gd name="connsiteX9" fmla="*/ 1097176 w 2194351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1" h="2194351">
                <a:moveTo>
                  <a:pt x="1097176" y="0"/>
                </a:moveTo>
                <a:cubicBezTo>
                  <a:pt x="1170521" y="0"/>
                  <a:pt x="1243867" y="27980"/>
                  <a:pt x="1299828" y="83941"/>
                </a:cubicBezTo>
                <a:lnTo>
                  <a:pt x="2110410" y="894524"/>
                </a:lnTo>
                <a:cubicBezTo>
                  <a:pt x="2222332" y="1006445"/>
                  <a:pt x="2222332" y="1187906"/>
                  <a:pt x="2110410" y="1299827"/>
                </a:cubicBezTo>
                <a:lnTo>
                  <a:pt x="1299828" y="2110410"/>
                </a:lnTo>
                <a:cubicBezTo>
                  <a:pt x="1187906" y="2222332"/>
                  <a:pt x="1006445" y="2222332"/>
                  <a:pt x="894524" y="2110410"/>
                </a:cubicBezTo>
                <a:lnTo>
                  <a:pt x="83941" y="1299827"/>
                </a:lnTo>
                <a:cubicBezTo>
                  <a:pt x="-27981" y="1187906"/>
                  <a:pt x="-27981" y="1006445"/>
                  <a:pt x="83941" y="894524"/>
                </a:cubicBezTo>
                <a:lnTo>
                  <a:pt x="894524" y="83941"/>
                </a:lnTo>
                <a:cubicBezTo>
                  <a:pt x="950485" y="27980"/>
                  <a:pt x="1023830" y="0"/>
                  <a:pt x="10971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5173814" y="543002"/>
            <a:ext cx="2194351" cy="2194351"/>
          </a:xfrm>
          <a:custGeom>
            <a:avLst/>
            <a:gdLst>
              <a:gd name="connsiteX0" fmla="*/ 1097176 w 2194351"/>
              <a:gd name="connsiteY0" fmla="*/ 0 h 2194351"/>
              <a:gd name="connsiteX1" fmla="*/ 1299828 w 2194351"/>
              <a:gd name="connsiteY1" fmla="*/ 83941 h 2194351"/>
              <a:gd name="connsiteX2" fmla="*/ 2110410 w 2194351"/>
              <a:gd name="connsiteY2" fmla="*/ 894524 h 2194351"/>
              <a:gd name="connsiteX3" fmla="*/ 2110410 w 2194351"/>
              <a:gd name="connsiteY3" fmla="*/ 1299827 h 2194351"/>
              <a:gd name="connsiteX4" fmla="*/ 1299828 w 2194351"/>
              <a:gd name="connsiteY4" fmla="*/ 2110410 h 2194351"/>
              <a:gd name="connsiteX5" fmla="*/ 894524 w 2194351"/>
              <a:gd name="connsiteY5" fmla="*/ 2110410 h 2194351"/>
              <a:gd name="connsiteX6" fmla="*/ 83941 w 2194351"/>
              <a:gd name="connsiteY6" fmla="*/ 1299827 h 2194351"/>
              <a:gd name="connsiteX7" fmla="*/ 83941 w 2194351"/>
              <a:gd name="connsiteY7" fmla="*/ 894524 h 2194351"/>
              <a:gd name="connsiteX8" fmla="*/ 894524 w 2194351"/>
              <a:gd name="connsiteY8" fmla="*/ 83941 h 2194351"/>
              <a:gd name="connsiteX9" fmla="*/ 1097176 w 2194351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1" h="2194351">
                <a:moveTo>
                  <a:pt x="1097176" y="0"/>
                </a:moveTo>
                <a:cubicBezTo>
                  <a:pt x="1170521" y="0"/>
                  <a:pt x="1243867" y="27980"/>
                  <a:pt x="1299828" y="83941"/>
                </a:cubicBezTo>
                <a:lnTo>
                  <a:pt x="2110410" y="894524"/>
                </a:lnTo>
                <a:cubicBezTo>
                  <a:pt x="2222332" y="1006445"/>
                  <a:pt x="2222332" y="1187906"/>
                  <a:pt x="2110410" y="1299827"/>
                </a:cubicBezTo>
                <a:lnTo>
                  <a:pt x="1299828" y="2110410"/>
                </a:lnTo>
                <a:cubicBezTo>
                  <a:pt x="1187906" y="2222332"/>
                  <a:pt x="1006445" y="2222332"/>
                  <a:pt x="894524" y="2110410"/>
                </a:cubicBezTo>
                <a:lnTo>
                  <a:pt x="83941" y="1299827"/>
                </a:lnTo>
                <a:cubicBezTo>
                  <a:pt x="-27981" y="1187906"/>
                  <a:pt x="-27981" y="1006445"/>
                  <a:pt x="83941" y="894524"/>
                </a:cubicBezTo>
                <a:lnTo>
                  <a:pt x="894524" y="83941"/>
                </a:lnTo>
                <a:cubicBezTo>
                  <a:pt x="950485" y="27980"/>
                  <a:pt x="1023830" y="0"/>
                  <a:pt x="10971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2"/>
          </p:nvPr>
        </p:nvSpPr>
        <p:spPr>
          <a:xfrm>
            <a:off x="7056008" y="1921733"/>
            <a:ext cx="2194351" cy="2194351"/>
          </a:xfrm>
          <a:custGeom>
            <a:avLst/>
            <a:gdLst>
              <a:gd name="connsiteX0" fmla="*/ 1097176 w 2194351"/>
              <a:gd name="connsiteY0" fmla="*/ 0 h 2194351"/>
              <a:gd name="connsiteX1" fmla="*/ 1299828 w 2194351"/>
              <a:gd name="connsiteY1" fmla="*/ 83941 h 2194351"/>
              <a:gd name="connsiteX2" fmla="*/ 2110410 w 2194351"/>
              <a:gd name="connsiteY2" fmla="*/ 894524 h 2194351"/>
              <a:gd name="connsiteX3" fmla="*/ 2110410 w 2194351"/>
              <a:gd name="connsiteY3" fmla="*/ 1299827 h 2194351"/>
              <a:gd name="connsiteX4" fmla="*/ 1299828 w 2194351"/>
              <a:gd name="connsiteY4" fmla="*/ 2110410 h 2194351"/>
              <a:gd name="connsiteX5" fmla="*/ 894523 w 2194351"/>
              <a:gd name="connsiteY5" fmla="*/ 2110410 h 2194351"/>
              <a:gd name="connsiteX6" fmla="*/ 83941 w 2194351"/>
              <a:gd name="connsiteY6" fmla="*/ 1299827 h 2194351"/>
              <a:gd name="connsiteX7" fmla="*/ 83941 w 2194351"/>
              <a:gd name="connsiteY7" fmla="*/ 894524 h 2194351"/>
              <a:gd name="connsiteX8" fmla="*/ 894523 w 2194351"/>
              <a:gd name="connsiteY8" fmla="*/ 83941 h 2194351"/>
              <a:gd name="connsiteX9" fmla="*/ 1097176 w 2194351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1" h="2194351">
                <a:moveTo>
                  <a:pt x="1097176" y="0"/>
                </a:moveTo>
                <a:cubicBezTo>
                  <a:pt x="1170521" y="0"/>
                  <a:pt x="1243867" y="27980"/>
                  <a:pt x="1299828" y="83941"/>
                </a:cubicBezTo>
                <a:lnTo>
                  <a:pt x="2110410" y="894524"/>
                </a:lnTo>
                <a:cubicBezTo>
                  <a:pt x="2222332" y="1006445"/>
                  <a:pt x="2222332" y="1187906"/>
                  <a:pt x="2110410" y="1299827"/>
                </a:cubicBezTo>
                <a:lnTo>
                  <a:pt x="1299828" y="2110410"/>
                </a:lnTo>
                <a:cubicBezTo>
                  <a:pt x="1187906" y="2222332"/>
                  <a:pt x="1006445" y="2222332"/>
                  <a:pt x="894523" y="2110410"/>
                </a:cubicBezTo>
                <a:lnTo>
                  <a:pt x="83941" y="1299827"/>
                </a:lnTo>
                <a:cubicBezTo>
                  <a:pt x="-27981" y="1187906"/>
                  <a:pt x="-27981" y="1006445"/>
                  <a:pt x="83941" y="894524"/>
                </a:cubicBezTo>
                <a:lnTo>
                  <a:pt x="894523" y="83941"/>
                </a:lnTo>
                <a:cubicBezTo>
                  <a:pt x="950484" y="27980"/>
                  <a:pt x="1023830" y="0"/>
                  <a:pt x="10971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5173814" y="3190229"/>
            <a:ext cx="2194351" cy="2194351"/>
          </a:xfrm>
          <a:custGeom>
            <a:avLst/>
            <a:gdLst>
              <a:gd name="connsiteX0" fmla="*/ 1097176 w 2194351"/>
              <a:gd name="connsiteY0" fmla="*/ 0 h 2194351"/>
              <a:gd name="connsiteX1" fmla="*/ 1299828 w 2194351"/>
              <a:gd name="connsiteY1" fmla="*/ 83941 h 2194351"/>
              <a:gd name="connsiteX2" fmla="*/ 2110410 w 2194351"/>
              <a:gd name="connsiteY2" fmla="*/ 894524 h 2194351"/>
              <a:gd name="connsiteX3" fmla="*/ 2110410 w 2194351"/>
              <a:gd name="connsiteY3" fmla="*/ 1299828 h 2194351"/>
              <a:gd name="connsiteX4" fmla="*/ 1299828 w 2194351"/>
              <a:gd name="connsiteY4" fmla="*/ 2110410 h 2194351"/>
              <a:gd name="connsiteX5" fmla="*/ 894523 w 2194351"/>
              <a:gd name="connsiteY5" fmla="*/ 2110410 h 2194351"/>
              <a:gd name="connsiteX6" fmla="*/ 83941 w 2194351"/>
              <a:gd name="connsiteY6" fmla="*/ 1299828 h 2194351"/>
              <a:gd name="connsiteX7" fmla="*/ 83941 w 2194351"/>
              <a:gd name="connsiteY7" fmla="*/ 894524 h 2194351"/>
              <a:gd name="connsiteX8" fmla="*/ 894523 w 2194351"/>
              <a:gd name="connsiteY8" fmla="*/ 83941 h 2194351"/>
              <a:gd name="connsiteX9" fmla="*/ 1097176 w 2194351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1" h="2194351">
                <a:moveTo>
                  <a:pt x="1097176" y="0"/>
                </a:moveTo>
                <a:cubicBezTo>
                  <a:pt x="1170521" y="0"/>
                  <a:pt x="1243867" y="27980"/>
                  <a:pt x="1299828" y="83941"/>
                </a:cubicBezTo>
                <a:lnTo>
                  <a:pt x="2110410" y="894524"/>
                </a:lnTo>
                <a:cubicBezTo>
                  <a:pt x="2222332" y="1006445"/>
                  <a:pt x="2222332" y="1187906"/>
                  <a:pt x="2110410" y="1299828"/>
                </a:cubicBezTo>
                <a:lnTo>
                  <a:pt x="1299828" y="2110410"/>
                </a:lnTo>
                <a:cubicBezTo>
                  <a:pt x="1187906" y="2222332"/>
                  <a:pt x="1006445" y="2222332"/>
                  <a:pt x="894523" y="2110410"/>
                </a:cubicBezTo>
                <a:lnTo>
                  <a:pt x="83941" y="1299828"/>
                </a:lnTo>
                <a:cubicBezTo>
                  <a:pt x="-27981" y="1187906"/>
                  <a:pt x="-27981" y="1006445"/>
                  <a:pt x="83941" y="894524"/>
                </a:cubicBezTo>
                <a:lnTo>
                  <a:pt x="894523" y="83941"/>
                </a:lnTo>
                <a:cubicBezTo>
                  <a:pt x="950485" y="27980"/>
                  <a:pt x="1023830" y="0"/>
                  <a:pt x="10971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4"/>
          </p:nvPr>
        </p:nvSpPr>
        <p:spPr>
          <a:xfrm>
            <a:off x="9021775" y="653238"/>
            <a:ext cx="2194351" cy="2194351"/>
          </a:xfrm>
          <a:custGeom>
            <a:avLst/>
            <a:gdLst>
              <a:gd name="connsiteX0" fmla="*/ 1097176 w 2194351"/>
              <a:gd name="connsiteY0" fmla="*/ 0 h 2194351"/>
              <a:gd name="connsiteX1" fmla="*/ 1299827 w 2194351"/>
              <a:gd name="connsiteY1" fmla="*/ 83941 h 2194351"/>
              <a:gd name="connsiteX2" fmla="*/ 2110410 w 2194351"/>
              <a:gd name="connsiteY2" fmla="*/ 894524 h 2194351"/>
              <a:gd name="connsiteX3" fmla="*/ 2110410 w 2194351"/>
              <a:gd name="connsiteY3" fmla="*/ 1299827 h 2194351"/>
              <a:gd name="connsiteX4" fmla="*/ 1299827 w 2194351"/>
              <a:gd name="connsiteY4" fmla="*/ 2110410 h 2194351"/>
              <a:gd name="connsiteX5" fmla="*/ 894524 w 2194351"/>
              <a:gd name="connsiteY5" fmla="*/ 2110410 h 2194351"/>
              <a:gd name="connsiteX6" fmla="*/ 83941 w 2194351"/>
              <a:gd name="connsiteY6" fmla="*/ 1299827 h 2194351"/>
              <a:gd name="connsiteX7" fmla="*/ 83941 w 2194351"/>
              <a:gd name="connsiteY7" fmla="*/ 894524 h 2194351"/>
              <a:gd name="connsiteX8" fmla="*/ 894524 w 2194351"/>
              <a:gd name="connsiteY8" fmla="*/ 83941 h 2194351"/>
              <a:gd name="connsiteX9" fmla="*/ 1097176 w 2194351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1" h="2194351">
                <a:moveTo>
                  <a:pt x="1097176" y="0"/>
                </a:moveTo>
                <a:cubicBezTo>
                  <a:pt x="1170521" y="0"/>
                  <a:pt x="1243866" y="27980"/>
                  <a:pt x="1299827" y="83941"/>
                </a:cubicBezTo>
                <a:lnTo>
                  <a:pt x="2110410" y="894524"/>
                </a:lnTo>
                <a:cubicBezTo>
                  <a:pt x="2222332" y="1006445"/>
                  <a:pt x="2222332" y="1187906"/>
                  <a:pt x="2110410" y="1299827"/>
                </a:cubicBezTo>
                <a:lnTo>
                  <a:pt x="1299827" y="2110410"/>
                </a:lnTo>
                <a:cubicBezTo>
                  <a:pt x="1187906" y="2222332"/>
                  <a:pt x="1006445" y="2222332"/>
                  <a:pt x="894524" y="2110410"/>
                </a:cubicBezTo>
                <a:lnTo>
                  <a:pt x="83941" y="1299827"/>
                </a:lnTo>
                <a:cubicBezTo>
                  <a:pt x="-27981" y="1187906"/>
                  <a:pt x="-27981" y="1006445"/>
                  <a:pt x="83941" y="894524"/>
                </a:cubicBezTo>
                <a:lnTo>
                  <a:pt x="894524" y="83941"/>
                </a:lnTo>
                <a:cubicBezTo>
                  <a:pt x="950485" y="27980"/>
                  <a:pt x="1023830" y="0"/>
                  <a:pt x="10971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5"/>
          </p:nvPr>
        </p:nvSpPr>
        <p:spPr>
          <a:xfrm>
            <a:off x="9021775" y="3300464"/>
            <a:ext cx="2194351" cy="2194351"/>
          </a:xfrm>
          <a:custGeom>
            <a:avLst/>
            <a:gdLst>
              <a:gd name="connsiteX0" fmla="*/ 1097176 w 2194351"/>
              <a:gd name="connsiteY0" fmla="*/ 0 h 2194351"/>
              <a:gd name="connsiteX1" fmla="*/ 1299827 w 2194351"/>
              <a:gd name="connsiteY1" fmla="*/ 83941 h 2194351"/>
              <a:gd name="connsiteX2" fmla="*/ 2110410 w 2194351"/>
              <a:gd name="connsiteY2" fmla="*/ 894523 h 2194351"/>
              <a:gd name="connsiteX3" fmla="*/ 2110410 w 2194351"/>
              <a:gd name="connsiteY3" fmla="*/ 1299828 h 2194351"/>
              <a:gd name="connsiteX4" fmla="*/ 1299827 w 2194351"/>
              <a:gd name="connsiteY4" fmla="*/ 2110410 h 2194351"/>
              <a:gd name="connsiteX5" fmla="*/ 894524 w 2194351"/>
              <a:gd name="connsiteY5" fmla="*/ 2110410 h 2194351"/>
              <a:gd name="connsiteX6" fmla="*/ 83941 w 2194351"/>
              <a:gd name="connsiteY6" fmla="*/ 1299828 h 2194351"/>
              <a:gd name="connsiteX7" fmla="*/ 83941 w 2194351"/>
              <a:gd name="connsiteY7" fmla="*/ 894523 h 2194351"/>
              <a:gd name="connsiteX8" fmla="*/ 894524 w 2194351"/>
              <a:gd name="connsiteY8" fmla="*/ 83941 h 2194351"/>
              <a:gd name="connsiteX9" fmla="*/ 1097176 w 2194351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1" h="2194351">
                <a:moveTo>
                  <a:pt x="1097176" y="0"/>
                </a:moveTo>
                <a:cubicBezTo>
                  <a:pt x="1170521" y="0"/>
                  <a:pt x="1243866" y="27980"/>
                  <a:pt x="1299827" y="83941"/>
                </a:cubicBezTo>
                <a:lnTo>
                  <a:pt x="2110410" y="894523"/>
                </a:lnTo>
                <a:cubicBezTo>
                  <a:pt x="2222332" y="1006445"/>
                  <a:pt x="2222332" y="1187906"/>
                  <a:pt x="2110410" y="1299828"/>
                </a:cubicBezTo>
                <a:lnTo>
                  <a:pt x="1299827" y="2110410"/>
                </a:lnTo>
                <a:cubicBezTo>
                  <a:pt x="1187906" y="2222332"/>
                  <a:pt x="1006445" y="2222332"/>
                  <a:pt x="894524" y="2110410"/>
                </a:cubicBezTo>
                <a:lnTo>
                  <a:pt x="83941" y="1299828"/>
                </a:lnTo>
                <a:cubicBezTo>
                  <a:pt x="-27981" y="1187906"/>
                  <a:pt x="-27981" y="1006445"/>
                  <a:pt x="83941" y="894523"/>
                </a:cubicBezTo>
                <a:lnTo>
                  <a:pt x="894524" y="83941"/>
                </a:lnTo>
                <a:cubicBezTo>
                  <a:pt x="950485" y="27980"/>
                  <a:pt x="1023830" y="0"/>
                  <a:pt x="10971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6"/>
          </p:nvPr>
        </p:nvSpPr>
        <p:spPr>
          <a:xfrm>
            <a:off x="7056008" y="4568960"/>
            <a:ext cx="2194351" cy="2194351"/>
          </a:xfrm>
          <a:custGeom>
            <a:avLst/>
            <a:gdLst>
              <a:gd name="connsiteX0" fmla="*/ 1097175 w 2194351"/>
              <a:gd name="connsiteY0" fmla="*/ 0 h 2194351"/>
              <a:gd name="connsiteX1" fmla="*/ 1299828 w 2194351"/>
              <a:gd name="connsiteY1" fmla="*/ 83941 h 2194351"/>
              <a:gd name="connsiteX2" fmla="*/ 2110410 w 2194351"/>
              <a:gd name="connsiteY2" fmla="*/ 894523 h 2194351"/>
              <a:gd name="connsiteX3" fmla="*/ 2110410 w 2194351"/>
              <a:gd name="connsiteY3" fmla="*/ 1299828 h 2194351"/>
              <a:gd name="connsiteX4" fmla="*/ 1299828 w 2194351"/>
              <a:gd name="connsiteY4" fmla="*/ 2110410 h 2194351"/>
              <a:gd name="connsiteX5" fmla="*/ 894523 w 2194351"/>
              <a:gd name="connsiteY5" fmla="*/ 2110410 h 2194351"/>
              <a:gd name="connsiteX6" fmla="*/ 83941 w 2194351"/>
              <a:gd name="connsiteY6" fmla="*/ 1299828 h 2194351"/>
              <a:gd name="connsiteX7" fmla="*/ 83941 w 2194351"/>
              <a:gd name="connsiteY7" fmla="*/ 894523 h 2194351"/>
              <a:gd name="connsiteX8" fmla="*/ 894523 w 2194351"/>
              <a:gd name="connsiteY8" fmla="*/ 83941 h 2194351"/>
              <a:gd name="connsiteX9" fmla="*/ 1097175 w 2194351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1" h="2194351">
                <a:moveTo>
                  <a:pt x="1097175" y="0"/>
                </a:moveTo>
                <a:cubicBezTo>
                  <a:pt x="1170521" y="0"/>
                  <a:pt x="1243867" y="27980"/>
                  <a:pt x="1299828" y="83941"/>
                </a:cubicBezTo>
                <a:lnTo>
                  <a:pt x="2110410" y="894523"/>
                </a:lnTo>
                <a:cubicBezTo>
                  <a:pt x="2222332" y="1006445"/>
                  <a:pt x="2222332" y="1187906"/>
                  <a:pt x="2110410" y="1299828"/>
                </a:cubicBezTo>
                <a:lnTo>
                  <a:pt x="1299828" y="2110410"/>
                </a:lnTo>
                <a:cubicBezTo>
                  <a:pt x="1187906" y="2222332"/>
                  <a:pt x="1006445" y="2222332"/>
                  <a:pt x="894523" y="2110410"/>
                </a:cubicBezTo>
                <a:lnTo>
                  <a:pt x="83941" y="1299828"/>
                </a:lnTo>
                <a:cubicBezTo>
                  <a:pt x="-27981" y="1187906"/>
                  <a:pt x="-27981" y="1006445"/>
                  <a:pt x="83941" y="894523"/>
                </a:cubicBezTo>
                <a:lnTo>
                  <a:pt x="894523" y="83941"/>
                </a:lnTo>
                <a:cubicBezTo>
                  <a:pt x="950484" y="27980"/>
                  <a:pt x="1023830" y="0"/>
                  <a:pt x="10971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9330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-650731" y="3876887"/>
            <a:ext cx="3697428" cy="4433243"/>
          </a:xfrm>
          <a:custGeom>
            <a:avLst/>
            <a:gdLst>
              <a:gd name="connsiteX0" fmla="*/ 1978184 w 3697428"/>
              <a:gd name="connsiteY0" fmla="*/ 1480 h 4433243"/>
              <a:gd name="connsiteX1" fmla="*/ 2192487 w 3697428"/>
              <a:gd name="connsiteY1" fmla="*/ 46889 h 4433243"/>
              <a:gd name="connsiteX2" fmla="*/ 3504020 w 3697428"/>
              <a:gd name="connsiteY2" fmla="*/ 772364 h 4433243"/>
              <a:gd name="connsiteX3" fmla="*/ 3650539 w 3697428"/>
              <a:gd name="connsiteY3" fmla="*/ 1281630 h 4433243"/>
              <a:gd name="connsiteX4" fmla="*/ 2014207 w 3697428"/>
              <a:gd name="connsiteY4" fmla="*/ 4239835 h 4433243"/>
              <a:gd name="connsiteX5" fmla="*/ 1504941 w 3697428"/>
              <a:gd name="connsiteY5" fmla="*/ 4386354 h 4433243"/>
              <a:gd name="connsiteX6" fmla="*/ 193408 w 3697428"/>
              <a:gd name="connsiteY6" fmla="*/ 3660879 h 4433243"/>
              <a:gd name="connsiteX7" fmla="*/ 46889 w 3697428"/>
              <a:gd name="connsiteY7" fmla="*/ 3151613 h 4433243"/>
              <a:gd name="connsiteX8" fmla="*/ 1683221 w 3697428"/>
              <a:gd name="connsiteY8" fmla="*/ 193408 h 4433243"/>
              <a:gd name="connsiteX9" fmla="*/ 1978184 w 3697428"/>
              <a:gd name="connsiteY9" fmla="*/ 1480 h 443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97428" h="4433243">
                <a:moveTo>
                  <a:pt x="1978184" y="1480"/>
                </a:moveTo>
                <a:cubicBezTo>
                  <a:pt x="2050072" y="-4927"/>
                  <a:pt x="2124579" y="9326"/>
                  <a:pt x="2192487" y="46889"/>
                </a:cubicBezTo>
                <a:lnTo>
                  <a:pt x="3504020" y="772364"/>
                </a:lnTo>
                <a:cubicBezTo>
                  <a:pt x="3685110" y="872533"/>
                  <a:pt x="3750708" y="1100540"/>
                  <a:pt x="3650539" y="1281630"/>
                </a:cubicBezTo>
                <a:lnTo>
                  <a:pt x="2014207" y="4239835"/>
                </a:lnTo>
                <a:cubicBezTo>
                  <a:pt x="1914037" y="4420925"/>
                  <a:pt x="1686031" y="4486524"/>
                  <a:pt x="1504941" y="4386354"/>
                </a:cubicBezTo>
                <a:lnTo>
                  <a:pt x="193408" y="3660879"/>
                </a:lnTo>
                <a:cubicBezTo>
                  <a:pt x="12318" y="3560710"/>
                  <a:pt x="-53280" y="3332703"/>
                  <a:pt x="46889" y="3151613"/>
                </a:cubicBezTo>
                <a:lnTo>
                  <a:pt x="1683221" y="193408"/>
                </a:lnTo>
                <a:cubicBezTo>
                  <a:pt x="1745827" y="80227"/>
                  <a:pt x="1858370" y="12159"/>
                  <a:pt x="1978184" y="14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2621633" y="3876887"/>
            <a:ext cx="3697428" cy="4433243"/>
          </a:xfrm>
          <a:custGeom>
            <a:avLst/>
            <a:gdLst>
              <a:gd name="connsiteX0" fmla="*/ 1978184 w 3697428"/>
              <a:gd name="connsiteY0" fmla="*/ 1480 h 4433243"/>
              <a:gd name="connsiteX1" fmla="*/ 2192487 w 3697428"/>
              <a:gd name="connsiteY1" fmla="*/ 46889 h 4433243"/>
              <a:gd name="connsiteX2" fmla="*/ 3504020 w 3697428"/>
              <a:gd name="connsiteY2" fmla="*/ 772364 h 4433243"/>
              <a:gd name="connsiteX3" fmla="*/ 3650539 w 3697428"/>
              <a:gd name="connsiteY3" fmla="*/ 1281630 h 4433243"/>
              <a:gd name="connsiteX4" fmla="*/ 2014207 w 3697428"/>
              <a:gd name="connsiteY4" fmla="*/ 4239835 h 4433243"/>
              <a:gd name="connsiteX5" fmla="*/ 1504941 w 3697428"/>
              <a:gd name="connsiteY5" fmla="*/ 4386354 h 4433243"/>
              <a:gd name="connsiteX6" fmla="*/ 193408 w 3697428"/>
              <a:gd name="connsiteY6" fmla="*/ 3660879 h 4433243"/>
              <a:gd name="connsiteX7" fmla="*/ 46889 w 3697428"/>
              <a:gd name="connsiteY7" fmla="*/ 3151613 h 4433243"/>
              <a:gd name="connsiteX8" fmla="*/ 1683221 w 3697428"/>
              <a:gd name="connsiteY8" fmla="*/ 193408 h 4433243"/>
              <a:gd name="connsiteX9" fmla="*/ 1978184 w 3697428"/>
              <a:gd name="connsiteY9" fmla="*/ 1480 h 443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97428" h="4433243">
                <a:moveTo>
                  <a:pt x="1978184" y="1480"/>
                </a:moveTo>
                <a:cubicBezTo>
                  <a:pt x="2050072" y="-4927"/>
                  <a:pt x="2124579" y="9326"/>
                  <a:pt x="2192487" y="46889"/>
                </a:cubicBezTo>
                <a:lnTo>
                  <a:pt x="3504020" y="772364"/>
                </a:lnTo>
                <a:cubicBezTo>
                  <a:pt x="3685110" y="872533"/>
                  <a:pt x="3750709" y="1100540"/>
                  <a:pt x="3650539" y="1281630"/>
                </a:cubicBezTo>
                <a:lnTo>
                  <a:pt x="2014207" y="4239835"/>
                </a:lnTo>
                <a:cubicBezTo>
                  <a:pt x="1914037" y="4420925"/>
                  <a:pt x="1686030" y="4486524"/>
                  <a:pt x="1504941" y="4386354"/>
                </a:cubicBezTo>
                <a:lnTo>
                  <a:pt x="193408" y="3660879"/>
                </a:lnTo>
                <a:cubicBezTo>
                  <a:pt x="12318" y="3560710"/>
                  <a:pt x="-53280" y="3332703"/>
                  <a:pt x="46889" y="3151613"/>
                </a:cubicBezTo>
                <a:lnTo>
                  <a:pt x="1683221" y="193408"/>
                </a:lnTo>
                <a:cubicBezTo>
                  <a:pt x="1745827" y="80227"/>
                  <a:pt x="1858370" y="12159"/>
                  <a:pt x="1978184" y="14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5893997" y="3876887"/>
            <a:ext cx="3697428" cy="4433243"/>
          </a:xfrm>
          <a:custGeom>
            <a:avLst/>
            <a:gdLst>
              <a:gd name="connsiteX0" fmla="*/ 1978183 w 3697428"/>
              <a:gd name="connsiteY0" fmla="*/ 1480 h 4433243"/>
              <a:gd name="connsiteX1" fmla="*/ 2192487 w 3697428"/>
              <a:gd name="connsiteY1" fmla="*/ 46889 h 4433243"/>
              <a:gd name="connsiteX2" fmla="*/ 3504020 w 3697428"/>
              <a:gd name="connsiteY2" fmla="*/ 772364 h 4433243"/>
              <a:gd name="connsiteX3" fmla="*/ 3650539 w 3697428"/>
              <a:gd name="connsiteY3" fmla="*/ 1281630 h 4433243"/>
              <a:gd name="connsiteX4" fmla="*/ 2014207 w 3697428"/>
              <a:gd name="connsiteY4" fmla="*/ 4239835 h 4433243"/>
              <a:gd name="connsiteX5" fmla="*/ 1504941 w 3697428"/>
              <a:gd name="connsiteY5" fmla="*/ 4386354 h 4433243"/>
              <a:gd name="connsiteX6" fmla="*/ 193408 w 3697428"/>
              <a:gd name="connsiteY6" fmla="*/ 3660879 h 4433243"/>
              <a:gd name="connsiteX7" fmla="*/ 46889 w 3697428"/>
              <a:gd name="connsiteY7" fmla="*/ 3151613 h 4433243"/>
              <a:gd name="connsiteX8" fmla="*/ 1683221 w 3697428"/>
              <a:gd name="connsiteY8" fmla="*/ 193408 h 4433243"/>
              <a:gd name="connsiteX9" fmla="*/ 1978183 w 3697428"/>
              <a:gd name="connsiteY9" fmla="*/ 1480 h 443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97428" h="4433243">
                <a:moveTo>
                  <a:pt x="1978183" y="1480"/>
                </a:moveTo>
                <a:cubicBezTo>
                  <a:pt x="2050072" y="-4927"/>
                  <a:pt x="2124579" y="9326"/>
                  <a:pt x="2192487" y="46889"/>
                </a:cubicBezTo>
                <a:lnTo>
                  <a:pt x="3504020" y="772364"/>
                </a:lnTo>
                <a:cubicBezTo>
                  <a:pt x="3685110" y="872533"/>
                  <a:pt x="3750708" y="1100540"/>
                  <a:pt x="3650539" y="1281630"/>
                </a:cubicBezTo>
                <a:lnTo>
                  <a:pt x="2014207" y="4239835"/>
                </a:lnTo>
                <a:cubicBezTo>
                  <a:pt x="1914037" y="4420925"/>
                  <a:pt x="1686030" y="4486524"/>
                  <a:pt x="1504941" y="4386354"/>
                </a:cubicBezTo>
                <a:lnTo>
                  <a:pt x="193408" y="3660879"/>
                </a:lnTo>
                <a:cubicBezTo>
                  <a:pt x="12318" y="3560710"/>
                  <a:pt x="-53281" y="3332703"/>
                  <a:pt x="46889" y="3151613"/>
                </a:cubicBezTo>
                <a:lnTo>
                  <a:pt x="1683221" y="193408"/>
                </a:lnTo>
                <a:cubicBezTo>
                  <a:pt x="1745827" y="80227"/>
                  <a:pt x="1858369" y="12159"/>
                  <a:pt x="1978183" y="14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9166360" y="3876887"/>
            <a:ext cx="3697428" cy="4433243"/>
          </a:xfrm>
          <a:custGeom>
            <a:avLst/>
            <a:gdLst>
              <a:gd name="connsiteX0" fmla="*/ 1978184 w 3697428"/>
              <a:gd name="connsiteY0" fmla="*/ 1480 h 4433243"/>
              <a:gd name="connsiteX1" fmla="*/ 2192487 w 3697428"/>
              <a:gd name="connsiteY1" fmla="*/ 46889 h 4433243"/>
              <a:gd name="connsiteX2" fmla="*/ 3504020 w 3697428"/>
              <a:gd name="connsiteY2" fmla="*/ 772364 h 4433243"/>
              <a:gd name="connsiteX3" fmla="*/ 3650539 w 3697428"/>
              <a:gd name="connsiteY3" fmla="*/ 1281630 h 4433243"/>
              <a:gd name="connsiteX4" fmla="*/ 2014207 w 3697428"/>
              <a:gd name="connsiteY4" fmla="*/ 4239835 h 4433243"/>
              <a:gd name="connsiteX5" fmla="*/ 1504941 w 3697428"/>
              <a:gd name="connsiteY5" fmla="*/ 4386354 h 4433243"/>
              <a:gd name="connsiteX6" fmla="*/ 193408 w 3697428"/>
              <a:gd name="connsiteY6" fmla="*/ 3660879 h 4433243"/>
              <a:gd name="connsiteX7" fmla="*/ 46889 w 3697428"/>
              <a:gd name="connsiteY7" fmla="*/ 3151613 h 4433243"/>
              <a:gd name="connsiteX8" fmla="*/ 1683221 w 3697428"/>
              <a:gd name="connsiteY8" fmla="*/ 193408 h 4433243"/>
              <a:gd name="connsiteX9" fmla="*/ 1978184 w 3697428"/>
              <a:gd name="connsiteY9" fmla="*/ 1480 h 443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97428" h="4433243">
                <a:moveTo>
                  <a:pt x="1978184" y="1480"/>
                </a:moveTo>
                <a:cubicBezTo>
                  <a:pt x="2050072" y="-4927"/>
                  <a:pt x="2124578" y="9326"/>
                  <a:pt x="2192487" y="46889"/>
                </a:cubicBezTo>
                <a:lnTo>
                  <a:pt x="3504020" y="772364"/>
                </a:lnTo>
                <a:cubicBezTo>
                  <a:pt x="3685110" y="872533"/>
                  <a:pt x="3750708" y="1100540"/>
                  <a:pt x="3650539" y="1281630"/>
                </a:cubicBezTo>
                <a:lnTo>
                  <a:pt x="2014207" y="4239835"/>
                </a:lnTo>
                <a:cubicBezTo>
                  <a:pt x="1914037" y="4420925"/>
                  <a:pt x="1686031" y="4486524"/>
                  <a:pt x="1504941" y="4386354"/>
                </a:cubicBezTo>
                <a:lnTo>
                  <a:pt x="193408" y="3660879"/>
                </a:lnTo>
                <a:cubicBezTo>
                  <a:pt x="12318" y="3560710"/>
                  <a:pt x="-53280" y="3332703"/>
                  <a:pt x="46889" y="3151613"/>
                </a:cubicBezTo>
                <a:lnTo>
                  <a:pt x="1683221" y="193408"/>
                </a:lnTo>
                <a:cubicBezTo>
                  <a:pt x="1745827" y="80227"/>
                  <a:pt x="1858369" y="12159"/>
                  <a:pt x="1978184" y="14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3978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1407974" y="-479346"/>
            <a:ext cx="2248236" cy="4130041"/>
          </a:xfrm>
          <a:custGeom>
            <a:avLst/>
            <a:gdLst>
              <a:gd name="connsiteX0" fmla="*/ 374713 w 2248236"/>
              <a:gd name="connsiteY0" fmla="*/ 0 h 4130041"/>
              <a:gd name="connsiteX1" fmla="*/ 1873523 w 2248236"/>
              <a:gd name="connsiteY1" fmla="*/ 0 h 4130041"/>
              <a:gd name="connsiteX2" fmla="*/ 2248236 w 2248236"/>
              <a:gd name="connsiteY2" fmla="*/ 374713 h 4130041"/>
              <a:gd name="connsiteX3" fmla="*/ 2248236 w 2248236"/>
              <a:gd name="connsiteY3" fmla="*/ 3755328 h 4130041"/>
              <a:gd name="connsiteX4" fmla="*/ 1873523 w 2248236"/>
              <a:gd name="connsiteY4" fmla="*/ 4130041 h 4130041"/>
              <a:gd name="connsiteX5" fmla="*/ 374713 w 2248236"/>
              <a:gd name="connsiteY5" fmla="*/ 4130041 h 4130041"/>
              <a:gd name="connsiteX6" fmla="*/ 0 w 2248236"/>
              <a:gd name="connsiteY6" fmla="*/ 3755328 h 4130041"/>
              <a:gd name="connsiteX7" fmla="*/ 0 w 2248236"/>
              <a:gd name="connsiteY7" fmla="*/ 374713 h 4130041"/>
              <a:gd name="connsiteX8" fmla="*/ 374713 w 2248236"/>
              <a:gd name="connsiteY8" fmla="*/ 0 h 413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8236" h="4130041">
                <a:moveTo>
                  <a:pt x="374713" y="0"/>
                </a:moveTo>
                <a:lnTo>
                  <a:pt x="1873523" y="0"/>
                </a:lnTo>
                <a:cubicBezTo>
                  <a:pt x="2080471" y="0"/>
                  <a:pt x="2248236" y="167765"/>
                  <a:pt x="2248236" y="374713"/>
                </a:cubicBezTo>
                <a:lnTo>
                  <a:pt x="2248236" y="3755328"/>
                </a:lnTo>
                <a:cubicBezTo>
                  <a:pt x="2248236" y="3962276"/>
                  <a:pt x="2080471" y="4130041"/>
                  <a:pt x="1873523" y="4130041"/>
                </a:cubicBezTo>
                <a:lnTo>
                  <a:pt x="374713" y="4130041"/>
                </a:lnTo>
                <a:cubicBezTo>
                  <a:pt x="167765" y="4130041"/>
                  <a:pt x="0" y="3962276"/>
                  <a:pt x="0" y="3755328"/>
                </a:cubicBezTo>
                <a:lnTo>
                  <a:pt x="0" y="374713"/>
                </a:lnTo>
                <a:cubicBezTo>
                  <a:pt x="0" y="167765"/>
                  <a:pt x="167765" y="0"/>
                  <a:pt x="3747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1407974" y="4099231"/>
            <a:ext cx="2248236" cy="2179624"/>
          </a:xfrm>
          <a:custGeom>
            <a:avLst/>
            <a:gdLst>
              <a:gd name="connsiteX0" fmla="*/ 363278 w 2248236"/>
              <a:gd name="connsiteY0" fmla="*/ 0 h 2179624"/>
              <a:gd name="connsiteX1" fmla="*/ 1884958 w 2248236"/>
              <a:gd name="connsiteY1" fmla="*/ 0 h 2179624"/>
              <a:gd name="connsiteX2" fmla="*/ 2248236 w 2248236"/>
              <a:gd name="connsiteY2" fmla="*/ 363278 h 2179624"/>
              <a:gd name="connsiteX3" fmla="*/ 2248236 w 2248236"/>
              <a:gd name="connsiteY3" fmla="*/ 1816346 h 2179624"/>
              <a:gd name="connsiteX4" fmla="*/ 1884958 w 2248236"/>
              <a:gd name="connsiteY4" fmla="*/ 2179624 h 2179624"/>
              <a:gd name="connsiteX5" fmla="*/ 363278 w 2248236"/>
              <a:gd name="connsiteY5" fmla="*/ 2179624 h 2179624"/>
              <a:gd name="connsiteX6" fmla="*/ 0 w 2248236"/>
              <a:gd name="connsiteY6" fmla="*/ 1816346 h 2179624"/>
              <a:gd name="connsiteX7" fmla="*/ 0 w 2248236"/>
              <a:gd name="connsiteY7" fmla="*/ 363278 h 2179624"/>
              <a:gd name="connsiteX8" fmla="*/ 363278 w 2248236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8236" h="2179624">
                <a:moveTo>
                  <a:pt x="363278" y="0"/>
                </a:moveTo>
                <a:lnTo>
                  <a:pt x="1884958" y="0"/>
                </a:lnTo>
                <a:cubicBezTo>
                  <a:pt x="2085591" y="0"/>
                  <a:pt x="2248236" y="162645"/>
                  <a:pt x="2248236" y="363278"/>
                </a:cubicBezTo>
                <a:lnTo>
                  <a:pt x="2248236" y="1816346"/>
                </a:lnTo>
                <a:cubicBezTo>
                  <a:pt x="2248236" y="2016979"/>
                  <a:pt x="2085591" y="2179624"/>
                  <a:pt x="1884958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4288334" y="1363979"/>
            <a:ext cx="2248236" cy="4130041"/>
          </a:xfrm>
          <a:custGeom>
            <a:avLst/>
            <a:gdLst>
              <a:gd name="connsiteX0" fmla="*/ 374713 w 2248236"/>
              <a:gd name="connsiteY0" fmla="*/ 0 h 4130041"/>
              <a:gd name="connsiteX1" fmla="*/ 1873523 w 2248236"/>
              <a:gd name="connsiteY1" fmla="*/ 0 h 4130041"/>
              <a:gd name="connsiteX2" fmla="*/ 2248236 w 2248236"/>
              <a:gd name="connsiteY2" fmla="*/ 374713 h 4130041"/>
              <a:gd name="connsiteX3" fmla="*/ 2248236 w 2248236"/>
              <a:gd name="connsiteY3" fmla="*/ 3755328 h 4130041"/>
              <a:gd name="connsiteX4" fmla="*/ 1873523 w 2248236"/>
              <a:gd name="connsiteY4" fmla="*/ 4130041 h 4130041"/>
              <a:gd name="connsiteX5" fmla="*/ 374713 w 2248236"/>
              <a:gd name="connsiteY5" fmla="*/ 4130041 h 4130041"/>
              <a:gd name="connsiteX6" fmla="*/ 0 w 2248236"/>
              <a:gd name="connsiteY6" fmla="*/ 3755328 h 4130041"/>
              <a:gd name="connsiteX7" fmla="*/ 0 w 2248236"/>
              <a:gd name="connsiteY7" fmla="*/ 374713 h 4130041"/>
              <a:gd name="connsiteX8" fmla="*/ 374713 w 2248236"/>
              <a:gd name="connsiteY8" fmla="*/ 0 h 413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8236" h="4130041">
                <a:moveTo>
                  <a:pt x="374713" y="0"/>
                </a:moveTo>
                <a:lnTo>
                  <a:pt x="1873523" y="0"/>
                </a:lnTo>
                <a:cubicBezTo>
                  <a:pt x="2080471" y="0"/>
                  <a:pt x="2248236" y="167765"/>
                  <a:pt x="2248236" y="374713"/>
                </a:cubicBezTo>
                <a:lnTo>
                  <a:pt x="2248236" y="3755328"/>
                </a:lnTo>
                <a:cubicBezTo>
                  <a:pt x="2248236" y="3962276"/>
                  <a:pt x="2080471" y="4130041"/>
                  <a:pt x="1873523" y="4130041"/>
                </a:cubicBezTo>
                <a:lnTo>
                  <a:pt x="374713" y="4130041"/>
                </a:lnTo>
                <a:cubicBezTo>
                  <a:pt x="167765" y="4130041"/>
                  <a:pt x="0" y="3962276"/>
                  <a:pt x="0" y="3755328"/>
                </a:cubicBezTo>
                <a:lnTo>
                  <a:pt x="0" y="374713"/>
                </a:lnTo>
                <a:cubicBezTo>
                  <a:pt x="0" y="167765"/>
                  <a:pt x="167765" y="0"/>
                  <a:pt x="3747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33359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92823" y="-668850"/>
            <a:ext cx="3697428" cy="4433242"/>
          </a:xfrm>
          <a:custGeom>
            <a:avLst/>
            <a:gdLst>
              <a:gd name="connsiteX0" fmla="*/ 1978184 w 3697428"/>
              <a:gd name="connsiteY0" fmla="*/ 1480 h 4433242"/>
              <a:gd name="connsiteX1" fmla="*/ 2192487 w 3697428"/>
              <a:gd name="connsiteY1" fmla="*/ 46888 h 4433242"/>
              <a:gd name="connsiteX2" fmla="*/ 3504020 w 3697428"/>
              <a:gd name="connsiteY2" fmla="*/ 772363 h 4433242"/>
              <a:gd name="connsiteX3" fmla="*/ 3650539 w 3697428"/>
              <a:gd name="connsiteY3" fmla="*/ 1281629 h 4433242"/>
              <a:gd name="connsiteX4" fmla="*/ 2014207 w 3697428"/>
              <a:gd name="connsiteY4" fmla="*/ 4239834 h 4433242"/>
              <a:gd name="connsiteX5" fmla="*/ 1504941 w 3697428"/>
              <a:gd name="connsiteY5" fmla="*/ 4386353 h 4433242"/>
              <a:gd name="connsiteX6" fmla="*/ 193408 w 3697428"/>
              <a:gd name="connsiteY6" fmla="*/ 3660878 h 4433242"/>
              <a:gd name="connsiteX7" fmla="*/ 46889 w 3697428"/>
              <a:gd name="connsiteY7" fmla="*/ 3151612 h 4433242"/>
              <a:gd name="connsiteX8" fmla="*/ 1683221 w 3697428"/>
              <a:gd name="connsiteY8" fmla="*/ 193407 h 4433242"/>
              <a:gd name="connsiteX9" fmla="*/ 1978184 w 3697428"/>
              <a:gd name="connsiteY9" fmla="*/ 1480 h 443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97428" h="4433242">
                <a:moveTo>
                  <a:pt x="1978184" y="1480"/>
                </a:moveTo>
                <a:cubicBezTo>
                  <a:pt x="2050072" y="-4928"/>
                  <a:pt x="2124578" y="9325"/>
                  <a:pt x="2192487" y="46888"/>
                </a:cubicBezTo>
                <a:lnTo>
                  <a:pt x="3504020" y="772363"/>
                </a:lnTo>
                <a:cubicBezTo>
                  <a:pt x="3685110" y="872533"/>
                  <a:pt x="3750708" y="1100539"/>
                  <a:pt x="3650539" y="1281629"/>
                </a:cubicBezTo>
                <a:lnTo>
                  <a:pt x="2014207" y="4239834"/>
                </a:lnTo>
                <a:cubicBezTo>
                  <a:pt x="1914037" y="4420924"/>
                  <a:pt x="1686031" y="4486523"/>
                  <a:pt x="1504941" y="4386353"/>
                </a:cubicBezTo>
                <a:lnTo>
                  <a:pt x="193408" y="3660878"/>
                </a:lnTo>
                <a:cubicBezTo>
                  <a:pt x="12318" y="3560708"/>
                  <a:pt x="-53281" y="3332702"/>
                  <a:pt x="46889" y="3151612"/>
                </a:cubicBezTo>
                <a:lnTo>
                  <a:pt x="1683221" y="193407"/>
                </a:lnTo>
                <a:cubicBezTo>
                  <a:pt x="1745828" y="80226"/>
                  <a:pt x="1858370" y="12159"/>
                  <a:pt x="1978184" y="14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9634509" y="-371349"/>
            <a:ext cx="3697428" cy="4433242"/>
          </a:xfrm>
          <a:custGeom>
            <a:avLst/>
            <a:gdLst>
              <a:gd name="connsiteX0" fmla="*/ 1978183 w 3697428"/>
              <a:gd name="connsiteY0" fmla="*/ 1480 h 4433242"/>
              <a:gd name="connsiteX1" fmla="*/ 2192487 w 3697428"/>
              <a:gd name="connsiteY1" fmla="*/ 46888 h 4433242"/>
              <a:gd name="connsiteX2" fmla="*/ 3504020 w 3697428"/>
              <a:gd name="connsiteY2" fmla="*/ 772363 h 4433242"/>
              <a:gd name="connsiteX3" fmla="*/ 3650539 w 3697428"/>
              <a:gd name="connsiteY3" fmla="*/ 1281629 h 4433242"/>
              <a:gd name="connsiteX4" fmla="*/ 2014207 w 3697428"/>
              <a:gd name="connsiteY4" fmla="*/ 4239834 h 4433242"/>
              <a:gd name="connsiteX5" fmla="*/ 1504941 w 3697428"/>
              <a:gd name="connsiteY5" fmla="*/ 4386353 h 4433242"/>
              <a:gd name="connsiteX6" fmla="*/ 193408 w 3697428"/>
              <a:gd name="connsiteY6" fmla="*/ 3660878 h 4433242"/>
              <a:gd name="connsiteX7" fmla="*/ 46889 w 3697428"/>
              <a:gd name="connsiteY7" fmla="*/ 3151612 h 4433242"/>
              <a:gd name="connsiteX8" fmla="*/ 1683221 w 3697428"/>
              <a:gd name="connsiteY8" fmla="*/ 193407 h 4433242"/>
              <a:gd name="connsiteX9" fmla="*/ 1978183 w 3697428"/>
              <a:gd name="connsiteY9" fmla="*/ 1480 h 443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97428" h="4433242">
                <a:moveTo>
                  <a:pt x="1978183" y="1480"/>
                </a:moveTo>
                <a:cubicBezTo>
                  <a:pt x="2050072" y="-4928"/>
                  <a:pt x="2124578" y="9325"/>
                  <a:pt x="2192487" y="46888"/>
                </a:cubicBezTo>
                <a:lnTo>
                  <a:pt x="3504020" y="772363"/>
                </a:lnTo>
                <a:cubicBezTo>
                  <a:pt x="3685110" y="872533"/>
                  <a:pt x="3750708" y="1100539"/>
                  <a:pt x="3650539" y="1281629"/>
                </a:cubicBezTo>
                <a:lnTo>
                  <a:pt x="2014207" y="4239834"/>
                </a:lnTo>
                <a:cubicBezTo>
                  <a:pt x="1914037" y="4420924"/>
                  <a:pt x="1686031" y="4486523"/>
                  <a:pt x="1504941" y="4386353"/>
                </a:cubicBezTo>
                <a:lnTo>
                  <a:pt x="193408" y="3660878"/>
                </a:lnTo>
                <a:cubicBezTo>
                  <a:pt x="12318" y="3560708"/>
                  <a:pt x="-53280" y="3332702"/>
                  <a:pt x="46889" y="3151612"/>
                </a:cubicBezTo>
                <a:lnTo>
                  <a:pt x="1683221" y="193407"/>
                </a:lnTo>
                <a:cubicBezTo>
                  <a:pt x="1745827" y="80226"/>
                  <a:pt x="1858369" y="12159"/>
                  <a:pt x="1978183" y="14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207430" y="3551103"/>
            <a:ext cx="3697428" cy="4433243"/>
          </a:xfrm>
          <a:custGeom>
            <a:avLst/>
            <a:gdLst>
              <a:gd name="connsiteX0" fmla="*/ 1978184 w 3697428"/>
              <a:gd name="connsiteY0" fmla="*/ 1480 h 4433243"/>
              <a:gd name="connsiteX1" fmla="*/ 2192487 w 3697428"/>
              <a:gd name="connsiteY1" fmla="*/ 46889 h 4433243"/>
              <a:gd name="connsiteX2" fmla="*/ 3504020 w 3697428"/>
              <a:gd name="connsiteY2" fmla="*/ 772364 h 4433243"/>
              <a:gd name="connsiteX3" fmla="*/ 3650539 w 3697428"/>
              <a:gd name="connsiteY3" fmla="*/ 1281630 h 4433243"/>
              <a:gd name="connsiteX4" fmla="*/ 2014207 w 3697428"/>
              <a:gd name="connsiteY4" fmla="*/ 4239835 h 4433243"/>
              <a:gd name="connsiteX5" fmla="*/ 1504941 w 3697428"/>
              <a:gd name="connsiteY5" fmla="*/ 4386354 h 4433243"/>
              <a:gd name="connsiteX6" fmla="*/ 193408 w 3697428"/>
              <a:gd name="connsiteY6" fmla="*/ 3660879 h 4433243"/>
              <a:gd name="connsiteX7" fmla="*/ 46889 w 3697428"/>
              <a:gd name="connsiteY7" fmla="*/ 3151613 h 4433243"/>
              <a:gd name="connsiteX8" fmla="*/ 1683221 w 3697428"/>
              <a:gd name="connsiteY8" fmla="*/ 193408 h 4433243"/>
              <a:gd name="connsiteX9" fmla="*/ 1978184 w 3697428"/>
              <a:gd name="connsiteY9" fmla="*/ 1480 h 443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97428" h="4433243">
                <a:moveTo>
                  <a:pt x="1978184" y="1480"/>
                </a:moveTo>
                <a:cubicBezTo>
                  <a:pt x="2050072" y="-4927"/>
                  <a:pt x="2124578" y="9326"/>
                  <a:pt x="2192487" y="46889"/>
                </a:cubicBezTo>
                <a:lnTo>
                  <a:pt x="3504020" y="772364"/>
                </a:lnTo>
                <a:cubicBezTo>
                  <a:pt x="3685110" y="872533"/>
                  <a:pt x="3750709" y="1100540"/>
                  <a:pt x="3650539" y="1281630"/>
                </a:cubicBezTo>
                <a:lnTo>
                  <a:pt x="2014207" y="4239835"/>
                </a:lnTo>
                <a:cubicBezTo>
                  <a:pt x="1914037" y="4420925"/>
                  <a:pt x="1686030" y="4486524"/>
                  <a:pt x="1504941" y="4386354"/>
                </a:cubicBezTo>
                <a:lnTo>
                  <a:pt x="193408" y="3660879"/>
                </a:lnTo>
                <a:cubicBezTo>
                  <a:pt x="12318" y="3560710"/>
                  <a:pt x="-53280" y="3332703"/>
                  <a:pt x="46889" y="3151613"/>
                </a:cubicBezTo>
                <a:lnTo>
                  <a:pt x="1683221" y="193408"/>
                </a:lnTo>
                <a:cubicBezTo>
                  <a:pt x="1745827" y="80227"/>
                  <a:pt x="1858369" y="12159"/>
                  <a:pt x="1978184" y="14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338589" y="3810533"/>
            <a:ext cx="3697428" cy="4433243"/>
          </a:xfrm>
          <a:custGeom>
            <a:avLst/>
            <a:gdLst>
              <a:gd name="connsiteX0" fmla="*/ 1978184 w 3697428"/>
              <a:gd name="connsiteY0" fmla="*/ 1480 h 4433243"/>
              <a:gd name="connsiteX1" fmla="*/ 2192487 w 3697428"/>
              <a:gd name="connsiteY1" fmla="*/ 46889 h 4433243"/>
              <a:gd name="connsiteX2" fmla="*/ 3504020 w 3697428"/>
              <a:gd name="connsiteY2" fmla="*/ 772364 h 4433243"/>
              <a:gd name="connsiteX3" fmla="*/ 3650539 w 3697428"/>
              <a:gd name="connsiteY3" fmla="*/ 1281630 h 4433243"/>
              <a:gd name="connsiteX4" fmla="*/ 2014207 w 3697428"/>
              <a:gd name="connsiteY4" fmla="*/ 4239835 h 4433243"/>
              <a:gd name="connsiteX5" fmla="*/ 1504941 w 3697428"/>
              <a:gd name="connsiteY5" fmla="*/ 4386354 h 4433243"/>
              <a:gd name="connsiteX6" fmla="*/ 193408 w 3697428"/>
              <a:gd name="connsiteY6" fmla="*/ 3660879 h 4433243"/>
              <a:gd name="connsiteX7" fmla="*/ 46889 w 3697428"/>
              <a:gd name="connsiteY7" fmla="*/ 3151613 h 4433243"/>
              <a:gd name="connsiteX8" fmla="*/ 1683221 w 3697428"/>
              <a:gd name="connsiteY8" fmla="*/ 193408 h 4433243"/>
              <a:gd name="connsiteX9" fmla="*/ 1978184 w 3697428"/>
              <a:gd name="connsiteY9" fmla="*/ 1480 h 443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97428" h="4433243">
                <a:moveTo>
                  <a:pt x="1978184" y="1480"/>
                </a:moveTo>
                <a:cubicBezTo>
                  <a:pt x="2050072" y="-4927"/>
                  <a:pt x="2124578" y="9326"/>
                  <a:pt x="2192487" y="46889"/>
                </a:cubicBezTo>
                <a:lnTo>
                  <a:pt x="3504020" y="772364"/>
                </a:lnTo>
                <a:cubicBezTo>
                  <a:pt x="3685110" y="872533"/>
                  <a:pt x="3750708" y="1100540"/>
                  <a:pt x="3650539" y="1281630"/>
                </a:cubicBezTo>
                <a:lnTo>
                  <a:pt x="2014207" y="4239835"/>
                </a:lnTo>
                <a:cubicBezTo>
                  <a:pt x="1914037" y="4420925"/>
                  <a:pt x="1686031" y="4486524"/>
                  <a:pt x="1504941" y="4386354"/>
                </a:cubicBezTo>
                <a:lnTo>
                  <a:pt x="193408" y="3660879"/>
                </a:lnTo>
                <a:cubicBezTo>
                  <a:pt x="12318" y="3560710"/>
                  <a:pt x="-53281" y="3332703"/>
                  <a:pt x="46889" y="3151613"/>
                </a:cubicBezTo>
                <a:lnTo>
                  <a:pt x="1683221" y="193408"/>
                </a:lnTo>
                <a:cubicBezTo>
                  <a:pt x="1745827" y="80227"/>
                  <a:pt x="1858369" y="12159"/>
                  <a:pt x="1978184" y="14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76917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30458" y="3444207"/>
            <a:ext cx="2275304" cy="2275304"/>
          </a:xfrm>
          <a:custGeom>
            <a:avLst/>
            <a:gdLst>
              <a:gd name="connsiteX0" fmla="*/ 1137652 w 2275304"/>
              <a:gd name="connsiteY0" fmla="*/ 0 h 2275304"/>
              <a:gd name="connsiteX1" fmla="*/ 2275304 w 2275304"/>
              <a:gd name="connsiteY1" fmla="*/ 1137652 h 2275304"/>
              <a:gd name="connsiteX2" fmla="*/ 1137652 w 2275304"/>
              <a:gd name="connsiteY2" fmla="*/ 2275304 h 2275304"/>
              <a:gd name="connsiteX3" fmla="*/ 0 w 2275304"/>
              <a:gd name="connsiteY3" fmla="*/ 1137652 h 2275304"/>
              <a:gd name="connsiteX4" fmla="*/ 1137652 w 2275304"/>
              <a:gd name="connsiteY4" fmla="*/ 0 h 227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5304" h="2275304">
                <a:moveTo>
                  <a:pt x="1137652" y="0"/>
                </a:moveTo>
                <a:cubicBezTo>
                  <a:pt x="1765960" y="0"/>
                  <a:pt x="2275304" y="509344"/>
                  <a:pt x="2275304" y="1137652"/>
                </a:cubicBezTo>
                <a:cubicBezTo>
                  <a:pt x="2275304" y="1765960"/>
                  <a:pt x="1765960" y="2275304"/>
                  <a:pt x="1137652" y="2275304"/>
                </a:cubicBezTo>
                <a:cubicBezTo>
                  <a:pt x="509344" y="2275304"/>
                  <a:pt x="0" y="1765960"/>
                  <a:pt x="0" y="1137652"/>
                </a:cubicBezTo>
                <a:cubicBezTo>
                  <a:pt x="0" y="509344"/>
                  <a:pt x="509344" y="0"/>
                  <a:pt x="113765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3621069" y="3623308"/>
            <a:ext cx="4949860" cy="4949860"/>
          </a:xfrm>
          <a:custGeom>
            <a:avLst/>
            <a:gdLst>
              <a:gd name="connsiteX0" fmla="*/ 0 w 4949860"/>
              <a:gd name="connsiteY0" fmla="*/ 2474929 h 4949860"/>
              <a:gd name="connsiteX1" fmla="*/ 0 w 4949860"/>
              <a:gd name="connsiteY1" fmla="*/ 2474930 h 4949860"/>
              <a:gd name="connsiteX2" fmla="*/ 0 w 4949860"/>
              <a:gd name="connsiteY2" fmla="*/ 2474930 h 4949860"/>
              <a:gd name="connsiteX3" fmla="*/ 2474930 w 4949860"/>
              <a:gd name="connsiteY3" fmla="*/ 0 h 4949860"/>
              <a:gd name="connsiteX4" fmla="*/ 4949860 w 4949860"/>
              <a:gd name="connsiteY4" fmla="*/ 2474930 h 4949860"/>
              <a:gd name="connsiteX5" fmla="*/ 4949859 w 4949860"/>
              <a:gd name="connsiteY5" fmla="*/ 2474930 h 4949860"/>
              <a:gd name="connsiteX6" fmla="*/ 2474929 w 4949860"/>
              <a:gd name="connsiteY6" fmla="*/ 4949860 h 4949860"/>
              <a:gd name="connsiteX7" fmla="*/ 2474930 w 4949860"/>
              <a:gd name="connsiteY7" fmla="*/ 4949859 h 4949860"/>
              <a:gd name="connsiteX8" fmla="*/ 12778 w 4949860"/>
              <a:gd name="connsiteY8" fmla="*/ 2727976 h 4949860"/>
              <a:gd name="connsiteX9" fmla="*/ 0 w 4949860"/>
              <a:gd name="connsiteY9" fmla="*/ 2474930 h 4949860"/>
              <a:gd name="connsiteX10" fmla="*/ 12778 w 4949860"/>
              <a:gd name="connsiteY10" fmla="*/ 2221883 h 4949860"/>
              <a:gd name="connsiteX11" fmla="*/ 2474930 w 4949860"/>
              <a:gd name="connsiteY11" fmla="*/ 0 h 494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49860" h="4949860">
                <a:moveTo>
                  <a:pt x="0" y="2474929"/>
                </a:moveTo>
                <a:lnTo>
                  <a:pt x="0" y="2474930"/>
                </a:lnTo>
                <a:lnTo>
                  <a:pt x="0" y="2474930"/>
                </a:lnTo>
                <a:close/>
                <a:moveTo>
                  <a:pt x="2474930" y="0"/>
                </a:moveTo>
                <a:cubicBezTo>
                  <a:pt x="3841796" y="0"/>
                  <a:pt x="4949860" y="1108064"/>
                  <a:pt x="4949860" y="2474930"/>
                </a:cubicBezTo>
                <a:lnTo>
                  <a:pt x="4949859" y="2474930"/>
                </a:lnTo>
                <a:cubicBezTo>
                  <a:pt x="4949859" y="3841796"/>
                  <a:pt x="3841795" y="4949860"/>
                  <a:pt x="2474929" y="4949860"/>
                </a:cubicBezTo>
                <a:lnTo>
                  <a:pt x="2474930" y="4949859"/>
                </a:lnTo>
                <a:cubicBezTo>
                  <a:pt x="1193493" y="4949859"/>
                  <a:pt x="139519" y="3975975"/>
                  <a:pt x="12778" y="2727976"/>
                </a:cubicBezTo>
                <a:lnTo>
                  <a:pt x="0" y="2474930"/>
                </a:lnTo>
                <a:lnTo>
                  <a:pt x="12778" y="2221883"/>
                </a:lnTo>
                <a:cubicBezTo>
                  <a:pt x="139519" y="973884"/>
                  <a:pt x="1193493" y="0"/>
                  <a:pt x="247493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9386233" y="3444207"/>
            <a:ext cx="2275304" cy="2275304"/>
          </a:xfrm>
          <a:custGeom>
            <a:avLst/>
            <a:gdLst>
              <a:gd name="connsiteX0" fmla="*/ 1137652 w 2275304"/>
              <a:gd name="connsiteY0" fmla="*/ 0 h 2275304"/>
              <a:gd name="connsiteX1" fmla="*/ 2275304 w 2275304"/>
              <a:gd name="connsiteY1" fmla="*/ 1137652 h 2275304"/>
              <a:gd name="connsiteX2" fmla="*/ 1137652 w 2275304"/>
              <a:gd name="connsiteY2" fmla="*/ 2275304 h 2275304"/>
              <a:gd name="connsiteX3" fmla="*/ 0 w 2275304"/>
              <a:gd name="connsiteY3" fmla="*/ 1137652 h 2275304"/>
              <a:gd name="connsiteX4" fmla="*/ 1137652 w 2275304"/>
              <a:gd name="connsiteY4" fmla="*/ 0 h 227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5304" h="2275304">
                <a:moveTo>
                  <a:pt x="1137652" y="0"/>
                </a:moveTo>
                <a:cubicBezTo>
                  <a:pt x="1765960" y="0"/>
                  <a:pt x="2275304" y="509344"/>
                  <a:pt x="2275304" y="1137652"/>
                </a:cubicBezTo>
                <a:cubicBezTo>
                  <a:pt x="2275304" y="1765960"/>
                  <a:pt x="1765960" y="2275304"/>
                  <a:pt x="1137652" y="2275304"/>
                </a:cubicBezTo>
                <a:cubicBezTo>
                  <a:pt x="509344" y="2275304"/>
                  <a:pt x="0" y="1765960"/>
                  <a:pt x="0" y="1137652"/>
                </a:cubicBezTo>
                <a:cubicBezTo>
                  <a:pt x="0" y="509344"/>
                  <a:pt x="509344" y="0"/>
                  <a:pt x="113765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7802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271866" y="-1695454"/>
            <a:ext cx="4016032" cy="4016032"/>
          </a:xfrm>
          <a:custGeom>
            <a:avLst/>
            <a:gdLst>
              <a:gd name="connsiteX0" fmla="*/ 2008016 w 4016032"/>
              <a:gd name="connsiteY0" fmla="*/ 0 h 4016032"/>
              <a:gd name="connsiteX1" fmla="*/ 4016032 w 4016032"/>
              <a:gd name="connsiteY1" fmla="*/ 2008016 h 4016032"/>
              <a:gd name="connsiteX2" fmla="*/ 2008016 w 4016032"/>
              <a:gd name="connsiteY2" fmla="*/ 4016032 h 4016032"/>
              <a:gd name="connsiteX3" fmla="*/ 0 w 4016032"/>
              <a:gd name="connsiteY3" fmla="*/ 2008016 h 4016032"/>
              <a:gd name="connsiteX4" fmla="*/ 2008016 w 4016032"/>
              <a:gd name="connsiteY4" fmla="*/ 0 h 401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6032" h="4016032">
                <a:moveTo>
                  <a:pt x="2008016" y="0"/>
                </a:moveTo>
                <a:cubicBezTo>
                  <a:pt x="3117013" y="0"/>
                  <a:pt x="4016032" y="899019"/>
                  <a:pt x="4016032" y="2008016"/>
                </a:cubicBezTo>
                <a:cubicBezTo>
                  <a:pt x="4016032" y="3117013"/>
                  <a:pt x="3117013" y="4016032"/>
                  <a:pt x="2008016" y="4016032"/>
                </a:cubicBezTo>
                <a:cubicBezTo>
                  <a:pt x="899019" y="4016032"/>
                  <a:pt x="0" y="3117013"/>
                  <a:pt x="0" y="2008016"/>
                </a:cubicBezTo>
                <a:cubicBezTo>
                  <a:pt x="0" y="899019"/>
                  <a:pt x="899019" y="0"/>
                  <a:pt x="20080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845067" y="3052785"/>
            <a:ext cx="2902020" cy="2902020"/>
          </a:xfrm>
          <a:custGeom>
            <a:avLst/>
            <a:gdLst>
              <a:gd name="connsiteX0" fmla="*/ 1451010 w 2902020"/>
              <a:gd name="connsiteY0" fmla="*/ 0 h 2902020"/>
              <a:gd name="connsiteX1" fmla="*/ 2902020 w 2902020"/>
              <a:gd name="connsiteY1" fmla="*/ 1451010 h 2902020"/>
              <a:gd name="connsiteX2" fmla="*/ 1451010 w 2902020"/>
              <a:gd name="connsiteY2" fmla="*/ 2902020 h 2902020"/>
              <a:gd name="connsiteX3" fmla="*/ 0 w 2902020"/>
              <a:gd name="connsiteY3" fmla="*/ 1451010 h 2902020"/>
              <a:gd name="connsiteX4" fmla="*/ 1451010 w 2902020"/>
              <a:gd name="connsiteY4" fmla="*/ 0 h 290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020" h="2902020">
                <a:moveTo>
                  <a:pt x="1451010" y="0"/>
                </a:moveTo>
                <a:cubicBezTo>
                  <a:pt x="2252381" y="0"/>
                  <a:pt x="2902020" y="649639"/>
                  <a:pt x="2902020" y="1451010"/>
                </a:cubicBezTo>
                <a:cubicBezTo>
                  <a:pt x="2902020" y="2252381"/>
                  <a:pt x="2252381" y="2902020"/>
                  <a:pt x="1451010" y="2902020"/>
                </a:cubicBezTo>
                <a:cubicBezTo>
                  <a:pt x="649639" y="2902020"/>
                  <a:pt x="0" y="2252381"/>
                  <a:pt x="0" y="1451010"/>
                </a:cubicBezTo>
                <a:cubicBezTo>
                  <a:pt x="0" y="649639"/>
                  <a:pt x="649639" y="0"/>
                  <a:pt x="1451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877149" y="1965262"/>
            <a:ext cx="1942228" cy="1942228"/>
          </a:xfrm>
          <a:custGeom>
            <a:avLst/>
            <a:gdLst>
              <a:gd name="connsiteX0" fmla="*/ 971114 w 1942228"/>
              <a:gd name="connsiteY0" fmla="*/ 0 h 1942228"/>
              <a:gd name="connsiteX1" fmla="*/ 1942228 w 1942228"/>
              <a:gd name="connsiteY1" fmla="*/ 971114 h 1942228"/>
              <a:gd name="connsiteX2" fmla="*/ 971114 w 1942228"/>
              <a:gd name="connsiteY2" fmla="*/ 1942228 h 1942228"/>
              <a:gd name="connsiteX3" fmla="*/ 0 w 1942228"/>
              <a:gd name="connsiteY3" fmla="*/ 971114 h 1942228"/>
              <a:gd name="connsiteX4" fmla="*/ 971114 w 1942228"/>
              <a:gd name="connsiteY4" fmla="*/ 0 h 194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228" h="1942228">
                <a:moveTo>
                  <a:pt x="971114" y="0"/>
                </a:moveTo>
                <a:cubicBezTo>
                  <a:pt x="1507445" y="0"/>
                  <a:pt x="1942228" y="434783"/>
                  <a:pt x="1942228" y="971114"/>
                </a:cubicBezTo>
                <a:cubicBezTo>
                  <a:pt x="1942228" y="1507445"/>
                  <a:pt x="1507445" y="1942228"/>
                  <a:pt x="971114" y="1942228"/>
                </a:cubicBezTo>
                <a:cubicBezTo>
                  <a:pt x="434783" y="1942228"/>
                  <a:pt x="0" y="1507445"/>
                  <a:pt x="0" y="971114"/>
                </a:cubicBezTo>
                <a:cubicBezTo>
                  <a:pt x="0" y="434783"/>
                  <a:pt x="434783" y="0"/>
                  <a:pt x="97111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56249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706116" y="3481732"/>
            <a:ext cx="3420664" cy="4054118"/>
          </a:xfrm>
          <a:custGeom>
            <a:avLst/>
            <a:gdLst>
              <a:gd name="connsiteX0" fmla="*/ 1660840 w 3420664"/>
              <a:gd name="connsiteY0" fmla="*/ 0 h 4054118"/>
              <a:gd name="connsiteX1" fmla="*/ 3420664 w 3420664"/>
              <a:gd name="connsiteY1" fmla="*/ 937940 h 4054118"/>
              <a:gd name="connsiteX2" fmla="*/ 1759824 w 3420664"/>
              <a:gd name="connsiteY2" fmla="*/ 4054118 h 4054118"/>
              <a:gd name="connsiteX3" fmla="*/ 0 w 3420664"/>
              <a:gd name="connsiteY3" fmla="*/ 3116178 h 405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0664" h="4054118">
                <a:moveTo>
                  <a:pt x="1660840" y="0"/>
                </a:moveTo>
                <a:lnTo>
                  <a:pt x="3420664" y="937940"/>
                </a:lnTo>
                <a:lnTo>
                  <a:pt x="1759824" y="4054118"/>
                </a:lnTo>
                <a:lnTo>
                  <a:pt x="0" y="31161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467534" y="3481732"/>
            <a:ext cx="3420665" cy="4054118"/>
          </a:xfrm>
          <a:custGeom>
            <a:avLst/>
            <a:gdLst>
              <a:gd name="connsiteX0" fmla="*/ 1660840 w 3420665"/>
              <a:gd name="connsiteY0" fmla="*/ 0 h 4054118"/>
              <a:gd name="connsiteX1" fmla="*/ 3420665 w 3420665"/>
              <a:gd name="connsiteY1" fmla="*/ 937940 h 4054118"/>
              <a:gd name="connsiteX2" fmla="*/ 1759825 w 3420665"/>
              <a:gd name="connsiteY2" fmla="*/ 4054118 h 4054118"/>
              <a:gd name="connsiteX3" fmla="*/ 0 w 3420665"/>
              <a:gd name="connsiteY3" fmla="*/ 3116178 h 405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0665" h="4054118">
                <a:moveTo>
                  <a:pt x="1660840" y="0"/>
                </a:moveTo>
                <a:lnTo>
                  <a:pt x="3420665" y="937940"/>
                </a:lnTo>
                <a:lnTo>
                  <a:pt x="1759825" y="4054118"/>
                </a:lnTo>
                <a:lnTo>
                  <a:pt x="0" y="31161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5641183" y="3481732"/>
            <a:ext cx="3420665" cy="4054118"/>
          </a:xfrm>
          <a:custGeom>
            <a:avLst/>
            <a:gdLst>
              <a:gd name="connsiteX0" fmla="*/ 1660841 w 3420665"/>
              <a:gd name="connsiteY0" fmla="*/ 0 h 4054118"/>
              <a:gd name="connsiteX1" fmla="*/ 3420665 w 3420665"/>
              <a:gd name="connsiteY1" fmla="*/ 937940 h 4054118"/>
              <a:gd name="connsiteX2" fmla="*/ 1759826 w 3420665"/>
              <a:gd name="connsiteY2" fmla="*/ 4054118 h 4054118"/>
              <a:gd name="connsiteX3" fmla="*/ 0 w 3420665"/>
              <a:gd name="connsiteY3" fmla="*/ 3116178 h 405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0665" h="4054118">
                <a:moveTo>
                  <a:pt x="1660841" y="0"/>
                </a:moveTo>
                <a:lnTo>
                  <a:pt x="3420665" y="937940"/>
                </a:lnTo>
                <a:lnTo>
                  <a:pt x="1759826" y="4054118"/>
                </a:lnTo>
                <a:lnTo>
                  <a:pt x="0" y="31161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8814833" y="3481732"/>
            <a:ext cx="3420664" cy="4054118"/>
          </a:xfrm>
          <a:custGeom>
            <a:avLst/>
            <a:gdLst>
              <a:gd name="connsiteX0" fmla="*/ 1660840 w 3420664"/>
              <a:gd name="connsiteY0" fmla="*/ 0 h 4054118"/>
              <a:gd name="connsiteX1" fmla="*/ 3420664 w 3420664"/>
              <a:gd name="connsiteY1" fmla="*/ 937940 h 4054118"/>
              <a:gd name="connsiteX2" fmla="*/ 1759824 w 3420664"/>
              <a:gd name="connsiteY2" fmla="*/ 4054118 h 4054118"/>
              <a:gd name="connsiteX3" fmla="*/ 0 w 3420664"/>
              <a:gd name="connsiteY3" fmla="*/ 3116178 h 405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0664" h="4054118">
                <a:moveTo>
                  <a:pt x="1660840" y="0"/>
                </a:moveTo>
                <a:lnTo>
                  <a:pt x="3420664" y="937940"/>
                </a:lnTo>
                <a:lnTo>
                  <a:pt x="1759824" y="4054118"/>
                </a:lnTo>
                <a:lnTo>
                  <a:pt x="0" y="31161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27514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651770" y="1663430"/>
            <a:ext cx="1994170" cy="3531140"/>
          </a:xfrm>
          <a:custGeom>
            <a:avLst/>
            <a:gdLst>
              <a:gd name="connsiteX0" fmla="*/ 0 w 1994170"/>
              <a:gd name="connsiteY0" fmla="*/ 0 h 3531140"/>
              <a:gd name="connsiteX1" fmla="*/ 1994170 w 1994170"/>
              <a:gd name="connsiteY1" fmla="*/ 0 h 3531140"/>
              <a:gd name="connsiteX2" fmla="*/ 1994170 w 1994170"/>
              <a:gd name="connsiteY2" fmla="*/ 3531140 h 3531140"/>
              <a:gd name="connsiteX3" fmla="*/ 0 w 1994170"/>
              <a:gd name="connsiteY3" fmla="*/ 3531140 h 353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4170" h="3531140">
                <a:moveTo>
                  <a:pt x="0" y="0"/>
                </a:moveTo>
                <a:lnTo>
                  <a:pt x="1994170" y="0"/>
                </a:lnTo>
                <a:lnTo>
                  <a:pt x="1994170" y="3531140"/>
                </a:lnTo>
                <a:lnTo>
                  <a:pt x="0" y="35311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8365385" y="1663429"/>
            <a:ext cx="1994170" cy="3531140"/>
          </a:xfrm>
          <a:custGeom>
            <a:avLst/>
            <a:gdLst>
              <a:gd name="connsiteX0" fmla="*/ 0 w 1994170"/>
              <a:gd name="connsiteY0" fmla="*/ 0 h 3531140"/>
              <a:gd name="connsiteX1" fmla="*/ 1994170 w 1994170"/>
              <a:gd name="connsiteY1" fmla="*/ 0 h 3531140"/>
              <a:gd name="connsiteX2" fmla="*/ 1994170 w 1994170"/>
              <a:gd name="connsiteY2" fmla="*/ 3531140 h 3531140"/>
              <a:gd name="connsiteX3" fmla="*/ 0 w 1994170"/>
              <a:gd name="connsiteY3" fmla="*/ 3531140 h 353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4170" h="3531140">
                <a:moveTo>
                  <a:pt x="0" y="0"/>
                </a:moveTo>
                <a:lnTo>
                  <a:pt x="1994170" y="0"/>
                </a:lnTo>
                <a:lnTo>
                  <a:pt x="1994170" y="3531140"/>
                </a:lnTo>
                <a:lnTo>
                  <a:pt x="0" y="35311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28285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81023" y="0"/>
            <a:ext cx="12273023" cy="6858000"/>
          </a:xfrm>
          <a:custGeom>
            <a:avLst/>
            <a:gdLst>
              <a:gd name="connsiteX0" fmla="*/ 0 w 12273023"/>
              <a:gd name="connsiteY0" fmla="*/ 0 h 6858000"/>
              <a:gd name="connsiteX1" fmla="*/ 12273023 w 12273023"/>
              <a:gd name="connsiteY1" fmla="*/ 0 h 6858000"/>
              <a:gd name="connsiteX2" fmla="*/ 12273023 w 12273023"/>
              <a:gd name="connsiteY2" fmla="*/ 6858000 h 6858000"/>
              <a:gd name="connsiteX3" fmla="*/ 0 w 1227302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73023" h="6858000">
                <a:moveTo>
                  <a:pt x="0" y="0"/>
                </a:moveTo>
                <a:lnTo>
                  <a:pt x="12273023" y="0"/>
                </a:lnTo>
                <a:lnTo>
                  <a:pt x="1227302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03575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81023" y="0"/>
            <a:ext cx="12273023" cy="6858000"/>
          </a:xfrm>
          <a:custGeom>
            <a:avLst/>
            <a:gdLst>
              <a:gd name="connsiteX0" fmla="*/ 0 w 12273023"/>
              <a:gd name="connsiteY0" fmla="*/ 0 h 6858000"/>
              <a:gd name="connsiteX1" fmla="*/ 12273023 w 12273023"/>
              <a:gd name="connsiteY1" fmla="*/ 0 h 6858000"/>
              <a:gd name="connsiteX2" fmla="*/ 12273023 w 12273023"/>
              <a:gd name="connsiteY2" fmla="*/ 6858000 h 6858000"/>
              <a:gd name="connsiteX3" fmla="*/ 0 w 1227302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73023" h="6858000">
                <a:moveTo>
                  <a:pt x="0" y="0"/>
                </a:moveTo>
                <a:lnTo>
                  <a:pt x="12273023" y="0"/>
                </a:lnTo>
                <a:lnTo>
                  <a:pt x="1227302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849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F11-91E3-4107-A003-D6ABC49B2251}" type="datetimeFigureOut">
              <a:rPr lang="ko-KR" altLang="en-US" smtClean="0"/>
              <a:t>2022-12-05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915-941B-448E-A901-8C7915FE55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2772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887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3351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D3D128-DC55-4FCE-B7F2-521CF829EA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495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3945697" y="0"/>
            <a:ext cx="8246303" cy="6874049"/>
          </a:xfrm>
          <a:custGeom>
            <a:avLst/>
            <a:gdLst>
              <a:gd name="connsiteX0" fmla="*/ 7620659 w 8246303"/>
              <a:gd name="connsiteY0" fmla="*/ 1 h 6874049"/>
              <a:gd name="connsiteX1" fmla="*/ 1718469 w 8246303"/>
              <a:gd name="connsiteY1" fmla="*/ 16194 h 6874049"/>
              <a:gd name="connsiteX2" fmla="*/ 4232168 w 8246303"/>
              <a:gd name="connsiteY2" fmla="*/ 6874049 h 6874049"/>
              <a:gd name="connsiteX3" fmla="*/ 4138570 w 8246303"/>
              <a:gd name="connsiteY3" fmla="*/ 6874046 h 6874049"/>
              <a:gd name="connsiteX4" fmla="*/ 766315 w 8246303"/>
              <a:gd name="connsiteY4" fmla="*/ 16196 h 6874049"/>
              <a:gd name="connsiteX5" fmla="*/ 7620659 w 8246303"/>
              <a:gd name="connsiteY5" fmla="*/ 1 h 6874049"/>
              <a:gd name="connsiteX6" fmla="*/ 8246303 w 8246303"/>
              <a:gd name="connsiteY6" fmla="*/ 0 h 6874049"/>
              <a:gd name="connsiteX7" fmla="*/ 8246303 w 8246303"/>
              <a:gd name="connsiteY7" fmla="*/ 6858000 h 6874049"/>
              <a:gd name="connsiteX8" fmla="*/ 4366249 w 8246303"/>
              <a:gd name="connsiteY8" fmla="*/ 6858000 h 6874049"/>
              <a:gd name="connsiteX9" fmla="*/ 1995253 w 8246303"/>
              <a:gd name="connsiteY9" fmla="*/ 16193 h 6874049"/>
              <a:gd name="connsiteX10" fmla="*/ 8246303 w 8246303"/>
              <a:gd name="connsiteY10" fmla="*/ 0 h 687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46303" h="6874049">
                <a:moveTo>
                  <a:pt x="7620659" y="1"/>
                </a:moveTo>
                <a:cubicBezTo>
                  <a:pt x="5653333" y="5399"/>
                  <a:pt x="3685795" y="10796"/>
                  <a:pt x="1718469" y="16194"/>
                </a:cubicBezTo>
                <a:cubicBezTo>
                  <a:pt x="-896878" y="4070986"/>
                  <a:pt x="3956220" y="3653598"/>
                  <a:pt x="4232168" y="6874049"/>
                </a:cubicBezTo>
                <a:cubicBezTo>
                  <a:pt x="4141378" y="6874049"/>
                  <a:pt x="4229360" y="6874046"/>
                  <a:pt x="4138570" y="6874046"/>
                </a:cubicBezTo>
                <a:cubicBezTo>
                  <a:pt x="3748712" y="3685677"/>
                  <a:pt x="-2043473" y="4070988"/>
                  <a:pt x="766315" y="16196"/>
                </a:cubicBezTo>
                <a:cubicBezTo>
                  <a:pt x="2879906" y="10798"/>
                  <a:pt x="5507070" y="5399"/>
                  <a:pt x="7620659" y="1"/>
                </a:cubicBezTo>
                <a:close/>
                <a:moveTo>
                  <a:pt x="8246303" y="0"/>
                </a:moveTo>
                <a:lnTo>
                  <a:pt x="8246303" y="6858000"/>
                </a:lnTo>
                <a:lnTo>
                  <a:pt x="4366249" y="6858000"/>
                </a:lnTo>
                <a:cubicBezTo>
                  <a:pt x="4366249" y="3429000"/>
                  <a:pt x="-774678" y="4070985"/>
                  <a:pt x="1995253" y="16193"/>
                </a:cubicBezTo>
                <a:cubicBezTo>
                  <a:pt x="4078862" y="10795"/>
                  <a:pt x="6162695" y="5398"/>
                  <a:pt x="824630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6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0" y="0"/>
            <a:ext cx="6933062" cy="6018663"/>
          </a:xfrm>
          <a:custGeom>
            <a:avLst/>
            <a:gdLst>
              <a:gd name="connsiteX0" fmla="*/ 0 w 6396244"/>
              <a:gd name="connsiteY0" fmla="*/ 0 h 6213032"/>
              <a:gd name="connsiteX1" fmla="*/ 5922309 w 6396244"/>
              <a:gd name="connsiteY1" fmla="*/ 0 h 6213032"/>
              <a:gd name="connsiteX2" fmla="*/ 6005941 w 6396244"/>
              <a:gd name="connsiteY2" fmla="*/ 138728 h 6213032"/>
              <a:gd name="connsiteX3" fmla="*/ 4688844 w 6396244"/>
              <a:gd name="connsiteY3" fmla="*/ 5079392 h 6213032"/>
              <a:gd name="connsiteX4" fmla="*/ 24339 w 6396244"/>
              <a:gd name="connsiteY4" fmla="*/ 5790720 h 6213032"/>
              <a:gd name="connsiteX5" fmla="*/ 0 w 6396244"/>
              <a:gd name="connsiteY5" fmla="*/ 5776039 h 621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6244" h="6213032">
                <a:moveTo>
                  <a:pt x="0" y="0"/>
                </a:moveTo>
                <a:lnTo>
                  <a:pt x="5922309" y="0"/>
                </a:lnTo>
                <a:lnTo>
                  <a:pt x="6005941" y="138728"/>
                </a:lnTo>
                <a:cubicBezTo>
                  <a:pt x="6837993" y="1618821"/>
                  <a:pt x="6312550" y="3723594"/>
                  <a:pt x="4688844" y="5079392"/>
                </a:cubicBezTo>
                <a:cubicBezTo>
                  <a:pt x="3233108" y="6294935"/>
                  <a:pt x="1342481" y="6534453"/>
                  <a:pt x="24339" y="5790720"/>
                </a:cubicBezTo>
                <a:lnTo>
                  <a:pt x="0" y="5776039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933063" cy="5732060"/>
          </a:xfrm>
          <a:custGeom>
            <a:avLst/>
            <a:gdLst>
              <a:gd name="connsiteX0" fmla="*/ 0 w 6396244"/>
              <a:gd name="connsiteY0" fmla="*/ 0 h 6213032"/>
              <a:gd name="connsiteX1" fmla="*/ 5922309 w 6396244"/>
              <a:gd name="connsiteY1" fmla="*/ 0 h 6213032"/>
              <a:gd name="connsiteX2" fmla="*/ 6005941 w 6396244"/>
              <a:gd name="connsiteY2" fmla="*/ 138728 h 6213032"/>
              <a:gd name="connsiteX3" fmla="*/ 4688844 w 6396244"/>
              <a:gd name="connsiteY3" fmla="*/ 5079392 h 6213032"/>
              <a:gd name="connsiteX4" fmla="*/ 24339 w 6396244"/>
              <a:gd name="connsiteY4" fmla="*/ 5790720 h 6213032"/>
              <a:gd name="connsiteX5" fmla="*/ 0 w 6396244"/>
              <a:gd name="connsiteY5" fmla="*/ 5776039 h 621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6244" h="6213032">
                <a:moveTo>
                  <a:pt x="0" y="0"/>
                </a:moveTo>
                <a:lnTo>
                  <a:pt x="5922309" y="0"/>
                </a:lnTo>
                <a:lnTo>
                  <a:pt x="6005941" y="138728"/>
                </a:lnTo>
                <a:cubicBezTo>
                  <a:pt x="6837993" y="1618821"/>
                  <a:pt x="6312550" y="3723594"/>
                  <a:pt x="4688844" y="5079392"/>
                </a:cubicBezTo>
                <a:cubicBezTo>
                  <a:pt x="3233108" y="6294935"/>
                  <a:pt x="1342481" y="6534453"/>
                  <a:pt x="24339" y="5790720"/>
                </a:cubicBezTo>
                <a:lnTo>
                  <a:pt x="0" y="577603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0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301D5C-BD7A-4FA1-B0BA-7FBBDF4A1F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901454" y="0"/>
            <a:ext cx="9290546" cy="6858000"/>
          </a:xfrm>
          <a:custGeom>
            <a:avLst/>
            <a:gdLst>
              <a:gd name="connsiteX0" fmla="*/ 4042233 w 9290546"/>
              <a:gd name="connsiteY0" fmla="*/ 0 h 6858000"/>
              <a:gd name="connsiteX1" fmla="*/ 9290546 w 9290546"/>
              <a:gd name="connsiteY1" fmla="*/ 0 h 6858000"/>
              <a:gd name="connsiteX2" fmla="*/ 9290546 w 9290546"/>
              <a:gd name="connsiteY2" fmla="*/ 6858000 h 6858000"/>
              <a:gd name="connsiteX3" fmla="*/ 0 w 9290546"/>
              <a:gd name="connsiteY3" fmla="*/ 6858000 h 6858000"/>
              <a:gd name="connsiteX4" fmla="*/ 93866 w 9290546"/>
              <a:gd name="connsiteY4" fmla="*/ 6426547 h 6858000"/>
              <a:gd name="connsiteX5" fmla="*/ 241399 w 9290546"/>
              <a:gd name="connsiteY5" fmla="*/ 5932277 h 6858000"/>
              <a:gd name="connsiteX6" fmla="*/ 2035434 w 9290546"/>
              <a:gd name="connsiteY6" fmla="*/ 3169611 h 6858000"/>
              <a:gd name="connsiteX7" fmla="*/ 2251884 w 9290546"/>
              <a:gd name="connsiteY7" fmla="*/ 2977899 h 6858000"/>
              <a:gd name="connsiteX8" fmla="*/ 3918601 w 9290546"/>
              <a:gd name="connsiteY8" fmla="*/ 411291 h 6858000"/>
              <a:gd name="connsiteX9" fmla="*/ 4035391 w 9290546"/>
              <a:gd name="connsiteY9" fmla="*/ 288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0546" h="6858000">
                <a:moveTo>
                  <a:pt x="4042233" y="0"/>
                </a:moveTo>
                <a:lnTo>
                  <a:pt x="9290546" y="0"/>
                </a:lnTo>
                <a:lnTo>
                  <a:pt x="9290546" y="6858000"/>
                </a:lnTo>
                <a:lnTo>
                  <a:pt x="0" y="6858000"/>
                </a:lnTo>
                <a:lnTo>
                  <a:pt x="93866" y="6426547"/>
                </a:lnTo>
                <a:cubicBezTo>
                  <a:pt x="136407" y="6261325"/>
                  <a:pt x="185536" y="6096468"/>
                  <a:pt x="241399" y="5932277"/>
                </a:cubicBezTo>
                <a:cubicBezTo>
                  <a:pt x="613818" y="4837670"/>
                  <a:pt x="1241500" y="3902173"/>
                  <a:pt x="2035434" y="3169611"/>
                </a:cubicBezTo>
                <a:lnTo>
                  <a:pt x="2251884" y="2977899"/>
                </a:lnTo>
                <a:cubicBezTo>
                  <a:pt x="2989475" y="2297324"/>
                  <a:pt x="3572611" y="1428218"/>
                  <a:pt x="3918601" y="411291"/>
                </a:cubicBezTo>
                <a:cubicBezTo>
                  <a:pt x="3961849" y="284175"/>
                  <a:pt x="4000753" y="156630"/>
                  <a:pt x="4035391" y="28817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Image Here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25890832"/>
      </p:ext>
    </p:extLst>
  </p:cSld>
  <p:clrMapOvr>
    <a:masterClrMapping/>
  </p:clrMapOvr>
  <p:transition spd="slow">
    <p:push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DA7CE58-0024-4653-8DF5-AB37F018B6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72116" y="2473442"/>
            <a:ext cx="2461846" cy="3235570"/>
          </a:xfrm>
          <a:custGeom>
            <a:avLst/>
            <a:gdLst>
              <a:gd name="connsiteX0" fmla="*/ 0 w 2461846"/>
              <a:gd name="connsiteY0" fmla="*/ 0 h 3235570"/>
              <a:gd name="connsiteX1" fmla="*/ 2461846 w 2461846"/>
              <a:gd name="connsiteY1" fmla="*/ 0 h 3235570"/>
              <a:gd name="connsiteX2" fmla="*/ 2461846 w 2461846"/>
              <a:gd name="connsiteY2" fmla="*/ 3235570 h 3235570"/>
              <a:gd name="connsiteX3" fmla="*/ 0 w 2461846"/>
              <a:gd name="connsiteY3" fmla="*/ 3235570 h 323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1846" h="3235570">
                <a:moveTo>
                  <a:pt x="0" y="0"/>
                </a:moveTo>
                <a:lnTo>
                  <a:pt x="2461846" y="0"/>
                </a:lnTo>
                <a:lnTo>
                  <a:pt x="2461846" y="3235570"/>
                </a:lnTo>
                <a:lnTo>
                  <a:pt x="0" y="323557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5309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F11-91E3-4107-A003-D6ABC49B2251}" type="datetimeFigureOut">
              <a:rPr lang="ko-KR" altLang="en-US" smtClean="0"/>
              <a:t>2022-12-05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915-941B-448E-A901-8C7915FE55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00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F11-91E3-4107-A003-D6ABC49B2251}" type="datetimeFigureOut">
              <a:rPr lang="ko-KR" altLang="en-US" smtClean="0"/>
              <a:t>2022-12-05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915-941B-448E-A901-8C7915FE55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01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F11-91E3-4107-A003-D6ABC49B2251}" type="datetimeFigureOut">
              <a:rPr lang="ko-KR" altLang="en-US" smtClean="0"/>
              <a:t>2022-12-05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915-941B-448E-A901-8C7915FE55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77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F11-91E3-4107-A003-D6ABC49B2251}" type="datetimeFigureOut">
              <a:rPr lang="ko-KR" altLang="en-US" smtClean="0"/>
              <a:t>2022-12-05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915-941B-448E-A901-8C7915FE55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49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F11-91E3-4107-A003-D6ABC49B2251}" type="datetimeFigureOut">
              <a:rPr lang="ko-KR" altLang="en-US" smtClean="0"/>
              <a:t>2022-12-05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915-941B-448E-A901-8C7915FE55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43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EF11-91E3-4107-A003-D6ABC49B2251}" type="datetimeFigureOut">
              <a:rPr lang="ko-KR" altLang="en-US" smtClean="0"/>
              <a:t>2022-12-05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A915-941B-448E-A901-8C7915FE55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54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9EF11-91E3-4107-A003-D6ABC49B2251}" type="datetimeFigureOut">
              <a:rPr lang="ko-KR" altLang="en-US" smtClean="0"/>
              <a:t>2022-12-05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DA915-941B-448E-A901-8C7915FE55B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6BA61C-999D-8930-C749-1E93D65B3545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77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9281C-5A7C-4BD4-8A05-9072F5A52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CB4A8-F49E-4932-882A-E17CEC5E5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16182-308A-4B7E-9AB2-F6B8828A8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2225-B366-40F3-8F62-B41462135B93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72BF-F082-4E96-9CE4-388F8620F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8186B-4527-4721-B180-4BF44B57C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F323F-651C-49E6-93E8-32E9967EA0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4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zzarungna.com/1275" TargetMode="External"/><Relationship Id="rId3" Type="http://schemas.openxmlformats.org/officeDocument/2006/relationships/hyperlink" Target="https://shawn-choi.tistory.com/4" TargetMode="External"/><Relationship Id="rId7" Type="http://schemas.openxmlformats.org/officeDocument/2006/relationships/hyperlink" Target="https://www.youtube.com/watch?v=rDRTD4uoVB4&amp;t=325s&amp;ab_channel=DannyTWLC" TargetMode="External"/><Relationship Id="rId2" Type="http://schemas.openxmlformats.org/officeDocument/2006/relationships/hyperlink" Target="https://cotak.tistory.com/6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r-it-study.tistory.com/38" TargetMode="External"/><Relationship Id="rId5" Type="http://schemas.openxmlformats.org/officeDocument/2006/relationships/hyperlink" Target="https://www.youtube.com/watch?v=_wRTyQYjHcg&amp;t=494s" TargetMode="External"/><Relationship Id="rId4" Type="http://schemas.openxmlformats.org/officeDocument/2006/relationships/hyperlink" Target="https://blog.naver.com/ourdream20/222305429014" TargetMode="External"/><Relationship Id="rId9" Type="http://schemas.openxmlformats.org/officeDocument/2006/relationships/hyperlink" Target="https://github.com/jinyedo/javaProject_2020-2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file:///C:\Users\byung\OneDrive\&#48148;&#53461;%20&#54868;&#47732;\&#47700;&#45684;&#50620;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1BDCC82-1F33-A424-9E76-70EE6FDCB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80C07C1-E334-89C9-3975-67346B7BDF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7000">
                <a:schemeClr val="accent3">
                  <a:lumMod val="60000"/>
                  <a:lumOff val="40000"/>
                </a:schemeClr>
              </a:gs>
              <a:gs pos="68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64407-0CC0-622B-9EB6-27F87552B000}"/>
              </a:ext>
            </a:extLst>
          </p:cNvPr>
          <p:cNvSpPr txBox="1"/>
          <p:nvPr/>
        </p:nvSpPr>
        <p:spPr>
          <a:xfrm>
            <a:off x="823260" y="1814761"/>
            <a:ext cx="4727576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프로그래밍 계획서</a:t>
            </a:r>
            <a:endParaRPr kumimoji="0" lang="en-US" altLang="ko-KR" sz="4400" b="1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34AFC-8F75-9A27-4989-6065FC424F99}"/>
              </a:ext>
            </a:extLst>
          </p:cNvPr>
          <p:cNvSpPr txBox="1"/>
          <p:nvPr/>
        </p:nvSpPr>
        <p:spPr>
          <a:xfrm>
            <a:off x="307975" y="289676"/>
            <a:ext cx="1165225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lang="ko-KR" altLang="en-US" sz="32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A0BCE-9111-450D-7DE9-B3DFCD2856D7}"/>
              </a:ext>
            </a:extLst>
          </p:cNvPr>
          <p:cNvSpPr txBox="1"/>
          <p:nvPr/>
        </p:nvSpPr>
        <p:spPr>
          <a:xfrm>
            <a:off x="823260" y="4116371"/>
            <a:ext cx="3114955" cy="24519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조장 </a:t>
            </a: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 </a:t>
            </a:r>
            <a:r>
              <a:rPr kumimoji="0" lang="en-US" altLang="ko-KR" sz="14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20190000 </a:t>
            </a:r>
            <a:r>
              <a:rPr kumimoji="0" lang="ko-KR" altLang="en-US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이상수</a:t>
            </a:r>
            <a:endParaRPr kumimoji="0" lang="en-US" altLang="ko-KR" sz="2000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보조장 </a:t>
            </a:r>
            <a:r>
              <a:rPr lang="en-US" altLang="ko-KR" sz="20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en-US" altLang="ko-KR" sz="10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20190000 </a:t>
            </a:r>
            <a:r>
              <a:rPr lang="ko-KR" altLang="en-US" sz="200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제병구</a:t>
            </a:r>
            <a:endParaRPr lang="en-US" altLang="ko-KR" sz="200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조원 </a:t>
            </a: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 </a:t>
            </a:r>
            <a:r>
              <a:rPr kumimoji="0" lang="en-US" altLang="ko-KR" sz="12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20193085 </a:t>
            </a:r>
            <a:r>
              <a:rPr kumimoji="0" lang="ko-KR" altLang="en-US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박병민</a:t>
            </a:r>
            <a:endParaRPr kumimoji="0" lang="en-US" altLang="ko-KR" sz="2000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20190000 </a:t>
            </a:r>
            <a:r>
              <a:rPr lang="ko-KR" altLang="en-US" sz="200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이현승</a:t>
            </a:r>
            <a:endParaRPr lang="en-US" altLang="ko-KR" sz="200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20210000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황현지</a:t>
            </a:r>
            <a:endParaRPr kumimoji="0" lang="en-US" altLang="ko-KR" sz="2000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20210000 </a:t>
            </a:r>
            <a:r>
              <a:rPr lang="ko-KR" altLang="en-US" sz="20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손민서</a:t>
            </a:r>
            <a:endParaRPr kumimoji="0" lang="ko-KR" altLang="en-US" sz="2000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8784E-E7F4-2DB4-2B6D-6D2C0F991245}"/>
              </a:ext>
            </a:extLst>
          </p:cNvPr>
          <p:cNvSpPr txBox="1"/>
          <p:nvPr/>
        </p:nvSpPr>
        <p:spPr>
          <a:xfrm>
            <a:off x="7186330" y="1722429"/>
            <a:ext cx="3915340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숙박업소 추천 프로그램</a:t>
            </a:r>
            <a:endParaRPr lang="en-US" altLang="ko-KR" sz="280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여기 갈래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 -</a:t>
            </a:r>
            <a:endParaRPr kumimoji="0" lang="ko-KR" altLang="en-US" sz="2800" b="1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E761E7-7280-6122-708C-86EECF7FA739}"/>
              </a:ext>
            </a:extLst>
          </p:cNvPr>
          <p:cNvSpPr txBox="1"/>
          <p:nvPr/>
        </p:nvSpPr>
        <p:spPr>
          <a:xfrm>
            <a:off x="8835674" y="4116371"/>
            <a:ext cx="2533066" cy="81047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발표자 </a:t>
            </a: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제병구</a:t>
            </a:r>
            <a:endParaRPr kumimoji="0" lang="en-US" altLang="ko-KR" sz="2000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제출일 </a:t>
            </a:r>
            <a:r>
              <a:rPr lang="en-US" altLang="ko-KR" sz="20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2022-10-03</a:t>
            </a:r>
            <a:endParaRPr kumimoji="0" lang="ko-KR" altLang="en-US" sz="2000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247D5B2-C71E-4271-4817-E11D3C6B6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9C6EAE6-5CAD-801F-9861-9FEE65C8BE6C}"/>
              </a:ext>
            </a:extLst>
          </p:cNvPr>
          <p:cNvSpPr txBox="1"/>
          <p:nvPr/>
        </p:nvSpPr>
        <p:spPr>
          <a:xfrm>
            <a:off x="843713" y="1722427"/>
            <a:ext cx="527420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b="1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결과보고서</a:t>
            </a:r>
            <a:endParaRPr kumimoji="0" lang="en-US" altLang="ko-KR" sz="4400" b="1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DAEE7-9802-0C4B-18ED-39FA0104913E}"/>
              </a:ext>
            </a:extLst>
          </p:cNvPr>
          <p:cNvSpPr txBox="1"/>
          <p:nvPr/>
        </p:nvSpPr>
        <p:spPr>
          <a:xfrm>
            <a:off x="328428" y="197342"/>
            <a:ext cx="1165225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lang="ko-KR" altLang="en-US" sz="32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90E6EB-32D5-9583-24A8-A14FD0CCCBDA}"/>
              </a:ext>
            </a:extLst>
          </p:cNvPr>
          <p:cNvSpPr txBox="1"/>
          <p:nvPr/>
        </p:nvSpPr>
        <p:spPr>
          <a:xfrm>
            <a:off x="7206783" y="1630095"/>
            <a:ext cx="3915340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숙박업소 추천 프로그램</a:t>
            </a:r>
            <a:endParaRPr lang="en-US" altLang="ko-KR" sz="280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여기 갈래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 -</a:t>
            </a:r>
            <a:endParaRPr kumimoji="0" lang="ko-KR" altLang="en-US" sz="2800" b="1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5B9180C-B04B-2F39-8E6C-E39AFB13604D}"/>
              </a:ext>
            </a:extLst>
          </p:cNvPr>
          <p:cNvSpPr/>
          <p:nvPr/>
        </p:nvSpPr>
        <p:spPr>
          <a:xfrm>
            <a:off x="8372475" y="2905125"/>
            <a:ext cx="3248025" cy="1309172"/>
          </a:xfrm>
          <a:prstGeom prst="rect">
            <a:avLst/>
          </a:prstGeom>
          <a:gradFill>
            <a:gsLst>
              <a:gs pos="36000">
                <a:srgbClr val="ED2778"/>
              </a:gs>
              <a:gs pos="73000">
                <a:srgbClr val="EE3B75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570689-22D9-3F0A-4D90-52A926541D90}"/>
              </a:ext>
            </a:extLst>
          </p:cNvPr>
          <p:cNvSpPr txBox="1"/>
          <p:nvPr/>
        </p:nvSpPr>
        <p:spPr>
          <a:xfrm>
            <a:off x="8856127" y="4024037"/>
            <a:ext cx="2533066" cy="81047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발표자 </a:t>
            </a: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kumimoji="0" lang="ko-KR" altLang="en-US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이상수</a:t>
            </a:r>
            <a:endParaRPr kumimoji="0" lang="en-US" altLang="ko-KR" sz="2000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제출일 </a:t>
            </a:r>
            <a:r>
              <a:rPr lang="en-US" altLang="ko-KR" sz="20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2022-12-05</a:t>
            </a:r>
            <a:endParaRPr kumimoji="0" lang="ko-KR" altLang="en-US" sz="2000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485BB3B-8956-BCA9-665D-C530C2A86181}"/>
              </a:ext>
            </a:extLst>
          </p:cNvPr>
          <p:cNvSpPr/>
          <p:nvPr/>
        </p:nvSpPr>
        <p:spPr>
          <a:xfrm>
            <a:off x="328428" y="6267450"/>
            <a:ext cx="1909947" cy="393208"/>
          </a:xfrm>
          <a:prstGeom prst="rect">
            <a:avLst/>
          </a:prstGeom>
          <a:gradFill>
            <a:gsLst>
              <a:gs pos="36000">
                <a:srgbClr val="EF4F70"/>
              </a:gs>
              <a:gs pos="73000">
                <a:srgbClr val="EF506F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FCC2CF-2BDD-B1B3-9BDD-2B96157EC499}"/>
              </a:ext>
            </a:extLst>
          </p:cNvPr>
          <p:cNvSpPr txBox="1"/>
          <p:nvPr/>
        </p:nvSpPr>
        <p:spPr>
          <a:xfrm>
            <a:off x="843713" y="4024037"/>
            <a:ext cx="3114955" cy="24519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조장 </a:t>
            </a: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 </a:t>
            </a:r>
            <a:r>
              <a:rPr kumimoji="0" lang="en-US" altLang="ko-KR" sz="14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20193041 </a:t>
            </a:r>
            <a:r>
              <a:rPr kumimoji="0" lang="ko-KR" altLang="en-US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이상수</a:t>
            </a:r>
            <a:endParaRPr kumimoji="0" lang="en-US" altLang="ko-KR" sz="2000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부조장</a:t>
            </a:r>
            <a:r>
              <a:rPr lang="ko-KR" altLang="en-US" sz="20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en-US" altLang="ko-KR" sz="10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20193054 </a:t>
            </a:r>
            <a:r>
              <a:rPr lang="ko-KR" altLang="en-US" sz="200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제병구</a:t>
            </a:r>
            <a:endParaRPr lang="en-US" altLang="ko-KR" sz="200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조원 </a:t>
            </a: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 </a:t>
            </a:r>
            <a:r>
              <a:rPr kumimoji="0" lang="en-US" altLang="ko-KR" sz="12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20193085 </a:t>
            </a:r>
            <a:r>
              <a:rPr kumimoji="0" lang="ko-KR" altLang="en-US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박병민</a:t>
            </a:r>
            <a:endParaRPr kumimoji="0" lang="en-US" altLang="ko-KR" sz="2000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20193016 </a:t>
            </a:r>
            <a:r>
              <a:rPr lang="ko-KR" altLang="en-US" sz="200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이현승</a:t>
            </a:r>
            <a:endParaRPr lang="en-US" altLang="ko-KR" sz="200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20212851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황현지</a:t>
            </a:r>
            <a:endParaRPr kumimoji="0" lang="en-US" altLang="ko-KR" sz="2000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20212860 </a:t>
            </a:r>
            <a:r>
              <a:rPr lang="ko-KR" altLang="en-US" sz="20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손민서</a:t>
            </a:r>
            <a:endParaRPr kumimoji="0" lang="ko-KR" altLang="en-US" sz="2000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B62D1B-169D-DAC2-DF3A-A976A08932E5}"/>
              </a:ext>
            </a:extLst>
          </p:cNvPr>
          <p:cNvSpPr/>
          <p:nvPr/>
        </p:nvSpPr>
        <p:spPr>
          <a:xfrm>
            <a:off x="-17834812" y="38836"/>
            <a:ext cx="12192000" cy="6858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C2C942-FF37-6E86-157D-BF1C2503E8D3}"/>
              </a:ext>
            </a:extLst>
          </p:cNvPr>
          <p:cNvSpPr txBox="1"/>
          <p:nvPr/>
        </p:nvSpPr>
        <p:spPr>
          <a:xfrm>
            <a:off x="-17011552" y="1853597"/>
            <a:ext cx="4727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프로그래밍 계획서</a:t>
            </a:r>
            <a:endParaRPr kumimoji="0" lang="en-US" altLang="ko-KR" sz="4400" b="1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0AC641-7B8D-1B4B-19F6-625EB6ECBB23}"/>
              </a:ext>
            </a:extLst>
          </p:cNvPr>
          <p:cNvSpPr txBox="1"/>
          <p:nvPr/>
        </p:nvSpPr>
        <p:spPr>
          <a:xfrm>
            <a:off x="-17526837" y="328512"/>
            <a:ext cx="11652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rgbClr val="2B538E">
                      <a:alpha val="20000"/>
                    </a:srgb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lang="ko-KR" altLang="en-US" sz="3200" dirty="0">
                <a:ln>
                  <a:solidFill>
                    <a:srgbClr val="2B538E">
                      <a:alpha val="20000"/>
                    </a:srgb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</a:t>
            </a:r>
            <a:endParaRPr lang="ko-KR" altLang="en-US" sz="3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5B018B-CCF6-E7EB-D660-B5EF41637659}"/>
              </a:ext>
            </a:extLst>
          </p:cNvPr>
          <p:cNvSpPr txBox="1"/>
          <p:nvPr/>
        </p:nvSpPr>
        <p:spPr>
          <a:xfrm>
            <a:off x="-17011552" y="4155207"/>
            <a:ext cx="3114955" cy="2451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조장 </a:t>
            </a: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 </a:t>
            </a:r>
            <a:r>
              <a:rPr kumimoji="0" lang="en-US" altLang="ko-KR" sz="14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2019</a:t>
            </a: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0000</a:t>
            </a: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en-US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이상수</a:t>
            </a:r>
            <a:endParaRPr kumimoji="0" lang="en-US" altLang="ko-KR" sz="2000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err="1">
                <a:ln>
                  <a:solidFill>
                    <a:srgbClr val="2B538E">
                      <a:alpha val="20000"/>
                    </a:srgb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부조장</a:t>
            </a:r>
            <a:r>
              <a:rPr lang="ko-KR" altLang="en-US" sz="2000" dirty="0">
                <a:ln>
                  <a:solidFill>
                    <a:srgbClr val="2B538E">
                      <a:alpha val="20000"/>
                    </a:srgb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>
                <a:ln>
                  <a:solidFill>
                    <a:srgbClr val="2B538E">
                      <a:alpha val="20000"/>
                    </a:srgb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en-US" altLang="ko-KR" sz="1000" dirty="0">
                <a:ln>
                  <a:solidFill>
                    <a:srgbClr val="2B538E">
                      <a:alpha val="20000"/>
                    </a:srgb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>
                <a:ln>
                  <a:solidFill>
                    <a:srgbClr val="2B538E">
                      <a:alpha val="20000"/>
                    </a:srgb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2019</a:t>
            </a:r>
            <a:r>
              <a:rPr lang="en-US" altLang="ko-KR" sz="20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0000</a:t>
            </a:r>
            <a:r>
              <a:rPr lang="en-US" altLang="ko-KR" sz="2000" dirty="0">
                <a:ln>
                  <a:solidFill>
                    <a:srgbClr val="2B538E">
                      <a:alpha val="20000"/>
                    </a:srgb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err="1">
                <a:ln>
                  <a:solidFill>
                    <a:srgbClr val="2B538E">
                      <a:alpha val="20000"/>
                    </a:srgb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제병구</a:t>
            </a:r>
            <a:endParaRPr lang="en-US" altLang="ko-KR" sz="2000" dirty="0">
              <a:ln>
                <a:solidFill>
                  <a:srgbClr val="2B538E">
                    <a:alpha val="20000"/>
                  </a:srgbClr>
                </a:solidFill>
              </a:ln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조원 </a:t>
            </a: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 </a:t>
            </a:r>
            <a:r>
              <a:rPr kumimoji="0" lang="en-US" altLang="ko-KR" sz="12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20193085 </a:t>
            </a:r>
            <a:r>
              <a:rPr kumimoji="0" lang="ko-KR" altLang="en-US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박병민</a:t>
            </a:r>
            <a:endParaRPr kumimoji="0" lang="en-US" altLang="ko-KR" sz="2000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n>
                  <a:solidFill>
                    <a:srgbClr val="2B538E">
                      <a:alpha val="20000"/>
                    </a:srgb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2019</a:t>
            </a:r>
            <a:r>
              <a:rPr lang="en-US" altLang="ko-KR" sz="20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0000</a:t>
            </a:r>
            <a:r>
              <a:rPr lang="en-US" altLang="ko-KR" sz="2000" dirty="0">
                <a:ln>
                  <a:solidFill>
                    <a:srgbClr val="2B538E">
                      <a:alpha val="20000"/>
                    </a:srgb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err="1">
                <a:ln>
                  <a:solidFill>
                    <a:srgbClr val="2B538E">
                      <a:alpha val="20000"/>
                    </a:srgb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이현승</a:t>
            </a:r>
            <a:endParaRPr lang="en-US" altLang="ko-KR" sz="2000" dirty="0">
              <a:ln>
                <a:solidFill>
                  <a:srgbClr val="2B538E">
                    <a:alpha val="20000"/>
                  </a:srgbClr>
                </a:solidFill>
              </a:ln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2021</a:t>
            </a: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0000</a:t>
            </a: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황현지</a:t>
            </a:r>
            <a:endParaRPr kumimoji="0" lang="en-US" altLang="ko-KR" sz="2000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n>
                  <a:solidFill>
                    <a:srgbClr val="2B538E">
                      <a:alpha val="20000"/>
                    </a:srgb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2021</a:t>
            </a:r>
            <a:r>
              <a:rPr lang="en-US" altLang="ko-KR" sz="20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0000</a:t>
            </a:r>
            <a:r>
              <a:rPr lang="en-US" altLang="ko-KR" sz="2000" dirty="0">
                <a:ln>
                  <a:solidFill>
                    <a:srgbClr val="2B538E">
                      <a:alpha val="20000"/>
                    </a:srgb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>
                <a:ln>
                  <a:solidFill>
                    <a:srgbClr val="2B538E">
                      <a:alpha val="20000"/>
                    </a:srgb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손민서</a:t>
            </a:r>
            <a:endParaRPr kumimoji="0" lang="ko-KR" altLang="en-US" sz="2000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E3F663-9739-F699-E4D1-A3BC6BF2E78F}"/>
              </a:ext>
            </a:extLst>
          </p:cNvPr>
          <p:cNvSpPr txBox="1"/>
          <p:nvPr/>
        </p:nvSpPr>
        <p:spPr>
          <a:xfrm>
            <a:off x="-10648482" y="1761265"/>
            <a:ext cx="39153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ln>
                  <a:solidFill>
                    <a:srgbClr val="2B538E">
                      <a:alpha val="20000"/>
                    </a:srgb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숙박업소 추천 프로그램</a:t>
            </a:r>
            <a:endParaRPr lang="en-US" altLang="ko-KR" sz="2800" dirty="0">
              <a:ln>
                <a:solidFill>
                  <a:srgbClr val="2B538E">
                    <a:alpha val="20000"/>
                  </a:srgbClr>
                </a:solidFill>
              </a:ln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여기 갈래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 -</a:t>
            </a:r>
            <a:endParaRPr kumimoji="0" lang="ko-KR" altLang="en-US" sz="2800" b="0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A749087-B652-8165-9C30-BC2FD356333F}"/>
              </a:ext>
            </a:extLst>
          </p:cNvPr>
          <p:cNvCxnSpPr>
            <a:cxnSpLocks/>
          </p:cNvCxnSpPr>
          <p:nvPr/>
        </p:nvCxnSpPr>
        <p:spPr>
          <a:xfrm>
            <a:off x="-11738812" y="1025807"/>
            <a:ext cx="0" cy="2656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CCEA6B0-E9A0-2936-9455-B590764CC622}"/>
              </a:ext>
            </a:extLst>
          </p:cNvPr>
          <p:cNvSpPr/>
          <p:nvPr/>
        </p:nvSpPr>
        <p:spPr>
          <a:xfrm>
            <a:off x="-17834812" y="0"/>
            <a:ext cx="12191998" cy="200977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700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F3EE3FE-63FB-F891-3E4C-F8F989E912B2}"/>
              </a:ext>
            </a:extLst>
          </p:cNvPr>
          <p:cNvSpPr/>
          <p:nvPr/>
        </p:nvSpPr>
        <p:spPr>
          <a:xfrm>
            <a:off x="-17834812" y="6695859"/>
            <a:ext cx="12191998" cy="200977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700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D82696-67E4-A0A7-8D17-2F11E5544E7D}"/>
              </a:ext>
            </a:extLst>
          </p:cNvPr>
          <p:cNvSpPr txBox="1"/>
          <p:nvPr/>
        </p:nvSpPr>
        <p:spPr>
          <a:xfrm>
            <a:off x="-8999138" y="4155207"/>
            <a:ext cx="2533066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발표자 </a:t>
            </a: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제병구</a:t>
            </a:r>
            <a:endParaRPr kumimoji="0" lang="en-US" altLang="ko-KR" sz="2000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ln>
                  <a:solidFill>
                    <a:srgbClr val="2B538E">
                      <a:alpha val="20000"/>
                    </a:srgb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제출일 </a:t>
            </a:r>
            <a:r>
              <a:rPr lang="en-US" altLang="ko-KR" sz="2000" dirty="0">
                <a:ln>
                  <a:solidFill>
                    <a:srgbClr val="2B538E">
                      <a:alpha val="20000"/>
                    </a:srgb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2022-10-03</a:t>
            </a:r>
            <a:endParaRPr kumimoji="0" lang="ko-KR" altLang="en-US" sz="2000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838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47DFC0-738C-20C0-9E23-CFE9DBD7F84F}"/>
              </a:ext>
            </a:extLst>
          </p:cNvPr>
          <p:cNvSpPr txBox="1"/>
          <p:nvPr/>
        </p:nvSpPr>
        <p:spPr>
          <a:xfrm>
            <a:off x="836362" y="1162523"/>
            <a:ext cx="10736059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SearhMap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(286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박병민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이상수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이현승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제병구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 지역을 선택하는 클래스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윈도우빌더를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이용한 코딩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SearchScreen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(2836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박병민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이상수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이현승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제병구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kumimoji="0" lang="ko-KR" altLang="en-US" sz="1800" b="0" i="0" u="none" strike="noStrike" kern="0" cap="none" spc="-8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 지역에 대한 숙소</a:t>
            </a:r>
            <a:r>
              <a:rPr kumimoji="0" lang="en-US" altLang="ko-KR" sz="1800" b="0" i="0" u="none" strike="noStrike" kern="0" cap="none" spc="-8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800" b="0" i="0" u="none" strike="noStrike" kern="0" cap="none" spc="-8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관광지</a:t>
            </a:r>
            <a:r>
              <a:rPr kumimoji="0" lang="en-US" altLang="ko-KR" sz="1800" b="0" i="0" u="none" strike="noStrike" kern="0" cap="none" spc="-8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800" b="0" i="0" u="none" strike="noStrike" kern="0" cap="none" spc="-8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축제</a:t>
            </a:r>
            <a:r>
              <a:rPr kumimoji="0" lang="en-US" altLang="ko-KR" sz="1800" b="0" i="0" u="none" strike="noStrike" kern="0" cap="none" spc="-8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800" b="0" i="0" u="none" strike="noStrike" kern="0" cap="none" spc="-8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음식점 정보를 알려주는 클래스</a:t>
            </a:r>
            <a:r>
              <a:rPr kumimoji="0" lang="en-US" altLang="ko-KR" sz="1800" b="0" i="0" u="none" strike="noStrike" kern="0" cap="none" spc="-8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800" b="0" i="0" u="none" strike="noStrike" kern="0" cap="none" spc="-80" normalizeH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윈도우빌더</a:t>
            </a:r>
            <a:r>
              <a:rPr kumimoji="0" lang="ko-KR" altLang="en-US" sz="1800" b="0" i="0" u="none" strike="noStrike" kern="0" cap="none" spc="-8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및 오픈소스를 활용한 코딩</a:t>
            </a:r>
            <a:endParaRPr kumimoji="0" lang="en-US" altLang="ko-KR" sz="1800" b="0" i="0" u="none" strike="noStrike" kern="0" cap="none" spc="-80" normalizeH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Write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(205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이상수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이현승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제병구</a:t>
            </a:r>
            <a:endParaRPr kumimoji="0" lang="en-US" altLang="ko-KR" sz="1600" b="0" i="0" u="none" strike="noStrike" kern="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게시판에 글을 쓰는 클래스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윈도우빌더를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이용한 코딩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9F7C8DF-2012-23BD-F9EF-D0EE20E66EDF}"/>
              </a:ext>
            </a:extLst>
          </p:cNvPr>
          <p:cNvGrpSpPr/>
          <p:nvPr/>
        </p:nvGrpSpPr>
        <p:grpSpPr>
          <a:xfrm>
            <a:off x="494361" y="283510"/>
            <a:ext cx="11078061" cy="646331"/>
            <a:chOff x="494361" y="283510"/>
            <a:chExt cx="11078061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24EEDA-A077-6AF2-A422-3B7F0640D9AD}"/>
                </a:ext>
              </a:extLst>
            </p:cNvPr>
            <p:cNvSpPr txBox="1"/>
            <p:nvPr/>
          </p:nvSpPr>
          <p:spPr>
            <a:xfrm>
              <a:off x="1345407" y="422009"/>
              <a:ext cx="33986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1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최종 결과 </a:t>
              </a:r>
              <a:r>
                <a:rPr kumimoji="0" lang="en-US" altLang="ko-KR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 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클래스 파일 구성</a:t>
              </a:r>
              <a:endParaRPr kumimoji="0" lang="en-US" altLang="ko-KR" sz="2000" b="1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FC4A2B-4AC5-0E70-B5D5-8EB6506D6D19}"/>
                </a:ext>
              </a:extLst>
            </p:cNvPr>
            <p:cNvSpPr txBox="1"/>
            <p:nvPr/>
          </p:nvSpPr>
          <p:spPr>
            <a:xfrm>
              <a:off x="494361" y="283510"/>
              <a:ext cx="107726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3-3</a:t>
              </a: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BEAE86E-CE56-4CA1-E5EF-3B80F34BCD30}"/>
                </a:ext>
              </a:extLst>
            </p:cNvPr>
            <p:cNvCxnSpPr/>
            <p:nvPr/>
          </p:nvCxnSpPr>
          <p:spPr>
            <a:xfrm>
              <a:off x="925854" y="853641"/>
              <a:ext cx="1064656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B6EA812-9898-7190-2D0C-3AF00BF0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14644" y="853641"/>
              <a:ext cx="83076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C567FC06-79C6-8185-C142-4D2829128E47}"/>
              </a:ext>
            </a:extLst>
          </p:cNvPr>
          <p:cNvSpPr>
            <a:spLocks noChangeAspect="1"/>
          </p:cNvSpPr>
          <p:nvPr/>
        </p:nvSpPr>
        <p:spPr>
          <a:xfrm>
            <a:off x="626763" y="1306248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52EF6DA-B111-414F-8E5D-0E465ADA4B2E}"/>
              </a:ext>
            </a:extLst>
          </p:cNvPr>
          <p:cNvSpPr>
            <a:spLocks noChangeAspect="1"/>
          </p:cNvSpPr>
          <p:nvPr/>
        </p:nvSpPr>
        <p:spPr>
          <a:xfrm>
            <a:off x="626763" y="2220353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9EA96EB-19BE-BF29-BCF8-4746867AEC38}"/>
              </a:ext>
            </a:extLst>
          </p:cNvPr>
          <p:cNvSpPr>
            <a:spLocks noChangeAspect="1"/>
          </p:cNvSpPr>
          <p:nvPr/>
        </p:nvSpPr>
        <p:spPr>
          <a:xfrm>
            <a:off x="626763" y="3110938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E0B7C-61D0-6C57-4492-0CBF794D070F}"/>
              </a:ext>
            </a:extLst>
          </p:cNvPr>
          <p:cNvSpPr txBox="1"/>
          <p:nvPr/>
        </p:nvSpPr>
        <p:spPr>
          <a:xfrm>
            <a:off x="5897869" y="6220546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40449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47DFC0-738C-20C0-9E23-CFE9DBD7F84F}"/>
              </a:ext>
            </a:extLst>
          </p:cNvPr>
          <p:cNvSpPr txBox="1"/>
          <p:nvPr/>
        </p:nvSpPr>
        <p:spPr>
          <a:xfrm>
            <a:off x="836362" y="1162523"/>
            <a:ext cx="10736059" cy="805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메인 화면</a:t>
            </a:r>
            <a:endParaRPr kumimoji="0" lang="en-US" altLang="ko-KR" sz="2000" b="0" i="0" u="none" strike="noStrike" kern="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lang="ko-KR" alt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</a:t>
            </a:r>
            <a:r>
              <a:rPr lang="en-US" altLang="ko-KR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입력하여 로그인</a:t>
            </a:r>
            <a:r>
              <a:rPr lang="en-US" altLang="ko-KR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회원가입이 가능함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9F7C8DF-2012-23BD-F9EF-D0EE20E66EDF}"/>
              </a:ext>
            </a:extLst>
          </p:cNvPr>
          <p:cNvGrpSpPr/>
          <p:nvPr/>
        </p:nvGrpSpPr>
        <p:grpSpPr>
          <a:xfrm>
            <a:off x="494361" y="283510"/>
            <a:ext cx="11078061" cy="646331"/>
            <a:chOff x="494361" y="283510"/>
            <a:chExt cx="11078061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24EEDA-A077-6AF2-A422-3B7F0640D9AD}"/>
                </a:ext>
              </a:extLst>
            </p:cNvPr>
            <p:cNvSpPr txBox="1"/>
            <p:nvPr/>
          </p:nvSpPr>
          <p:spPr>
            <a:xfrm>
              <a:off x="1345407" y="422009"/>
              <a:ext cx="33986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1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최종 결과 </a:t>
              </a:r>
              <a:r>
                <a:rPr kumimoji="0" lang="en-US" altLang="ko-KR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 </a:t>
              </a:r>
              <a:r>
                <a:rPr kumimoji="0" lang="ko-KR" altLang="en-US" sz="2000" b="1" i="0" u="none" strike="noStrike" kern="1200" cap="none" spc="0" normalizeH="0" baseline="0" noProof="0" dirty="0" err="1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메뉴별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2000" b="1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기능 설명</a:t>
              </a:r>
              <a:endParaRPr kumimoji="0" lang="en-US" altLang="ko-KR" sz="2000" b="1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FC4A2B-4AC5-0E70-B5D5-8EB6506D6D19}"/>
                </a:ext>
              </a:extLst>
            </p:cNvPr>
            <p:cNvSpPr txBox="1"/>
            <p:nvPr/>
          </p:nvSpPr>
          <p:spPr>
            <a:xfrm>
              <a:off x="494361" y="283510"/>
              <a:ext cx="107726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3-4</a:t>
              </a: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BEAE86E-CE56-4CA1-E5EF-3B80F34BCD30}"/>
                </a:ext>
              </a:extLst>
            </p:cNvPr>
            <p:cNvCxnSpPr/>
            <p:nvPr/>
          </p:nvCxnSpPr>
          <p:spPr>
            <a:xfrm>
              <a:off x="925854" y="853641"/>
              <a:ext cx="1064656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B6EA812-9898-7190-2D0C-3AF00BF0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14644" y="853641"/>
              <a:ext cx="83076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C567FC06-79C6-8185-C142-4D2829128E47}"/>
              </a:ext>
            </a:extLst>
          </p:cNvPr>
          <p:cNvSpPr>
            <a:spLocks noChangeAspect="1"/>
          </p:cNvSpPr>
          <p:nvPr/>
        </p:nvSpPr>
        <p:spPr>
          <a:xfrm>
            <a:off x="626763" y="1306248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E0B7C-61D0-6C57-4492-0CBF794D070F}"/>
              </a:ext>
            </a:extLst>
          </p:cNvPr>
          <p:cNvSpPr txBox="1"/>
          <p:nvPr/>
        </p:nvSpPr>
        <p:spPr>
          <a:xfrm>
            <a:off x="5897869" y="6220546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40C9D8-D409-6F93-1E44-814B22C19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47" y="2276753"/>
            <a:ext cx="5659907" cy="3218498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063460A-E236-6D72-6B77-CC2CD4019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992" y="2276753"/>
            <a:ext cx="2927774" cy="4294068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A93BFB-8CFF-75D4-F7F6-C9785FF29497}"/>
              </a:ext>
            </a:extLst>
          </p:cNvPr>
          <p:cNvSpPr txBox="1"/>
          <p:nvPr/>
        </p:nvSpPr>
        <p:spPr>
          <a:xfrm>
            <a:off x="7350552" y="1157631"/>
            <a:ext cx="6094428" cy="1082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 화면</a:t>
            </a:r>
            <a:endParaRPr kumimoji="0" lang="en-US" altLang="ko-KR" sz="2000" b="0" i="0" u="none" strike="noStrike" kern="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 </a:t>
            </a:r>
            <a:r>
              <a:rPr kumimoji="0" lang="ko-KR" altLang="en-US" sz="1800" b="0" i="0" u="none" strike="noStrike" kern="0" cap="none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</a:t>
            </a:r>
            <a:r>
              <a:rPr kumimoji="0" lang="en-US" altLang="ko-KR" sz="1800" b="0" i="0" u="none" strike="noStrike" kern="0" cap="none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800" b="0" i="0" u="none" strike="noStrike" kern="0" cap="none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</a:t>
            </a:r>
            <a:r>
              <a:rPr kumimoji="0" lang="en-US" altLang="ko-KR" sz="1800" b="0" i="0" u="none" strike="noStrike" kern="0" cap="none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800" b="0" i="0" u="none" strike="noStrike" kern="0" cap="none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</a:t>
            </a:r>
            <a:r>
              <a:rPr kumimoji="0" lang="en-US" altLang="ko-KR" sz="1800" b="0" i="0" u="none" strike="noStrike" kern="0" cap="none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800" b="0" i="0" u="none" strike="noStrike" kern="0" cap="none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이메일</a:t>
            </a:r>
            <a:r>
              <a:rPr kumimoji="0" lang="en-US" altLang="ko-KR" sz="1800" b="0" i="0" u="none" strike="noStrike" kern="0" cap="none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800" b="0" i="0" u="none" strike="noStrike" kern="0" cap="none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관심지역 </a:t>
            </a:r>
            <a:endParaRPr kumimoji="0" lang="en-US" altLang="ko-KR" sz="1800" b="0" i="0" u="none" strike="noStrike" kern="0" cap="none" normalizeH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en-US" altLang="ko-KR" sz="11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en-US" sz="1800" b="0" i="0" u="none" strike="noStrike" kern="0" cap="none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설정 가능</a:t>
            </a:r>
            <a:endParaRPr kumimoji="0" lang="en-US" altLang="ko-KR" sz="2000" b="0" i="0" u="none" strike="noStrike" kern="0" cap="none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EE7C51A-CA01-DFBC-A538-A1263B0F9E52}"/>
              </a:ext>
            </a:extLst>
          </p:cNvPr>
          <p:cNvSpPr>
            <a:spLocks noChangeAspect="1"/>
          </p:cNvSpPr>
          <p:nvPr/>
        </p:nvSpPr>
        <p:spPr>
          <a:xfrm>
            <a:off x="7097456" y="1306248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511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47DFC0-738C-20C0-9E23-CFE9DBD7F84F}"/>
              </a:ext>
            </a:extLst>
          </p:cNvPr>
          <p:cNvSpPr txBox="1"/>
          <p:nvPr/>
        </p:nvSpPr>
        <p:spPr>
          <a:xfrm>
            <a:off x="472009" y="944345"/>
            <a:ext cx="42720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관리자 모드</a:t>
            </a:r>
            <a:endParaRPr kumimoji="0" lang="en-US" altLang="ko-KR" sz="2000" b="0" i="0" u="none" strike="noStrike" kern="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kumimoji="0" lang="ko-KR" altLang="en-US" sz="1800" b="0" i="0" u="none" strike="noStrike" kern="0" cap="none" spc="-10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관리자 </a:t>
            </a:r>
            <a:r>
              <a:rPr kumimoji="0" lang="en-US" altLang="ko-KR" sz="1800" b="0" i="0" u="none" strike="noStrike" kern="0" cap="none" spc="-10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ID, PW</a:t>
            </a:r>
            <a:r>
              <a:rPr kumimoji="0" lang="ko-KR" altLang="en-US" sz="1800" b="0" i="0" u="none" strike="noStrike" kern="0" cap="none" spc="-10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로그인 시 </a:t>
            </a:r>
            <a:endParaRPr kumimoji="0" lang="en-US" altLang="ko-KR" sz="1800" b="0" i="0" u="none" strike="noStrike" kern="0" cap="none" spc="-100" normalizeH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0" spc="-10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</a:t>
            </a:r>
            <a:r>
              <a:rPr kumimoji="0" lang="ko-KR" altLang="en-US" sz="1800" b="0" i="0" u="none" strike="noStrike" kern="0" cap="none" spc="-10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나오는 화면</a:t>
            </a:r>
            <a:endParaRPr lang="en-US" altLang="ko-KR" kern="0" spc="-100" dirty="0">
              <a:solidFill>
                <a:prstClr val="black">
                  <a:lumMod val="85000"/>
                  <a:lumOff val="1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kumimoji="0" lang="ko-KR" altLang="en-US" sz="1800" b="0" i="0" u="none" strike="noStrike" kern="0" cap="none" spc="-20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게시판 운영과 </a:t>
            </a:r>
            <a:r>
              <a:rPr kumimoji="0" lang="ko-KR" altLang="en-US" sz="1800" b="0" i="0" u="none" strike="noStrike" kern="0" cap="none" spc="-200" normalizeH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메인화면에</a:t>
            </a:r>
            <a:r>
              <a:rPr kumimoji="0" lang="ko-KR" altLang="en-US" sz="1800" b="0" i="0" u="none" strike="noStrike" kern="0" cap="none" spc="-20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나오는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en-US" altLang="ko-KR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계절별 유명지역 선정 가능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9F7C8DF-2012-23BD-F9EF-D0EE20E66EDF}"/>
              </a:ext>
            </a:extLst>
          </p:cNvPr>
          <p:cNvGrpSpPr/>
          <p:nvPr/>
        </p:nvGrpSpPr>
        <p:grpSpPr>
          <a:xfrm>
            <a:off x="494361" y="283510"/>
            <a:ext cx="11078061" cy="646331"/>
            <a:chOff x="494361" y="283510"/>
            <a:chExt cx="11078061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24EEDA-A077-6AF2-A422-3B7F0640D9AD}"/>
                </a:ext>
              </a:extLst>
            </p:cNvPr>
            <p:cNvSpPr txBox="1"/>
            <p:nvPr/>
          </p:nvSpPr>
          <p:spPr>
            <a:xfrm>
              <a:off x="1345407" y="422009"/>
              <a:ext cx="33986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1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최종 결과 </a:t>
              </a:r>
              <a:r>
                <a:rPr kumimoji="0" lang="en-US" altLang="ko-KR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 </a:t>
              </a:r>
              <a:r>
                <a:rPr kumimoji="0" lang="ko-KR" altLang="en-US" sz="2000" b="1" i="0" u="none" strike="noStrike" kern="1200" cap="none" spc="0" normalizeH="0" baseline="0" noProof="0" dirty="0" err="1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메뉴별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기능 설명</a:t>
              </a:r>
              <a:endParaRPr kumimoji="0" lang="en-US" altLang="ko-KR" sz="2000" b="1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FC4A2B-4AC5-0E70-B5D5-8EB6506D6D19}"/>
                </a:ext>
              </a:extLst>
            </p:cNvPr>
            <p:cNvSpPr txBox="1"/>
            <p:nvPr/>
          </p:nvSpPr>
          <p:spPr>
            <a:xfrm>
              <a:off x="494361" y="283510"/>
              <a:ext cx="107726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3-4</a:t>
              </a: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BEAE86E-CE56-4CA1-E5EF-3B80F34BCD30}"/>
                </a:ext>
              </a:extLst>
            </p:cNvPr>
            <p:cNvCxnSpPr/>
            <p:nvPr/>
          </p:nvCxnSpPr>
          <p:spPr>
            <a:xfrm>
              <a:off x="925854" y="853641"/>
              <a:ext cx="1064656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B6EA812-9898-7190-2D0C-3AF00BF0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14644" y="853641"/>
              <a:ext cx="83076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C567FC06-79C6-8185-C142-4D2829128E47}"/>
              </a:ext>
            </a:extLst>
          </p:cNvPr>
          <p:cNvSpPr>
            <a:spLocks noChangeAspect="1"/>
          </p:cNvSpPr>
          <p:nvPr/>
        </p:nvSpPr>
        <p:spPr>
          <a:xfrm>
            <a:off x="310919" y="1088070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E0B7C-61D0-6C57-4492-0CBF794D070F}"/>
              </a:ext>
            </a:extLst>
          </p:cNvPr>
          <p:cNvSpPr txBox="1"/>
          <p:nvPr/>
        </p:nvSpPr>
        <p:spPr>
          <a:xfrm>
            <a:off x="5897869" y="6220546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A93BFB-8CFF-75D4-F7F6-C9785FF29497}"/>
              </a:ext>
            </a:extLst>
          </p:cNvPr>
          <p:cNvSpPr txBox="1"/>
          <p:nvPr/>
        </p:nvSpPr>
        <p:spPr>
          <a:xfrm>
            <a:off x="4169479" y="1668308"/>
            <a:ext cx="6094428" cy="805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게시판 운영</a:t>
            </a:r>
            <a:endParaRPr kumimoji="0" lang="en-US" altLang="ko-KR" sz="2000" b="0" i="0" u="none" strike="noStrike" kern="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 삭제 </a:t>
            </a:r>
            <a:r>
              <a:rPr lang="ko-KR" alt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가능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EE7C51A-CA01-DFBC-A538-A1263B0F9E52}"/>
              </a:ext>
            </a:extLst>
          </p:cNvPr>
          <p:cNvSpPr>
            <a:spLocks noChangeAspect="1"/>
          </p:cNvSpPr>
          <p:nvPr/>
        </p:nvSpPr>
        <p:spPr>
          <a:xfrm>
            <a:off x="4021942" y="1816925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B105B8-71FF-3E1C-999B-5B0FEC59D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60" y="2760227"/>
            <a:ext cx="3101067" cy="3593466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22EA39-1047-86E5-D7BD-33F709AEB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479" y="2549828"/>
            <a:ext cx="4011543" cy="3801371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253AB01-F090-7FA2-51D1-135CB5DFD1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572" y="911271"/>
            <a:ext cx="2968665" cy="5632440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DE39D98-3D4B-4EC7-CF1A-034818ECEB27}"/>
              </a:ext>
            </a:extLst>
          </p:cNvPr>
          <p:cNvSpPr txBox="1"/>
          <p:nvPr/>
        </p:nvSpPr>
        <p:spPr>
          <a:xfrm>
            <a:off x="8517237" y="4357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8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계절별 유명 여행지 선정 화면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F4B1FA9-086C-5C02-2736-497905A2B5C8}"/>
              </a:ext>
            </a:extLst>
          </p:cNvPr>
          <p:cNvSpPr>
            <a:spLocks noChangeAspect="1"/>
          </p:cNvSpPr>
          <p:nvPr/>
        </p:nvSpPr>
        <p:spPr>
          <a:xfrm>
            <a:off x="8368968" y="567414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79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3E0B7C-61D0-6C57-4492-0CBF794D070F}"/>
              </a:ext>
            </a:extLst>
          </p:cNvPr>
          <p:cNvSpPr txBox="1"/>
          <p:nvPr/>
        </p:nvSpPr>
        <p:spPr>
          <a:xfrm>
            <a:off x="5897869" y="6220546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9F7C8DF-2012-23BD-F9EF-D0EE20E66EDF}"/>
              </a:ext>
            </a:extLst>
          </p:cNvPr>
          <p:cNvGrpSpPr/>
          <p:nvPr/>
        </p:nvGrpSpPr>
        <p:grpSpPr>
          <a:xfrm>
            <a:off x="494361" y="283510"/>
            <a:ext cx="11078061" cy="646331"/>
            <a:chOff x="494361" y="283510"/>
            <a:chExt cx="11078061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24EEDA-A077-6AF2-A422-3B7F0640D9AD}"/>
                </a:ext>
              </a:extLst>
            </p:cNvPr>
            <p:cNvSpPr txBox="1"/>
            <p:nvPr/>
          </p:nvSpPr>
          <p:spPr>
            <a:xfrm>
              <a:off x="1345407" y="422009"/>
              <a:ext cx="33986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1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최종 결과 </a:t>
              </a:r>
              <a:r>
                <a:rPr kumimoji="0" lang="en-US" altLang="ko-KR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 </a:t>
              </a:r>
              <a:r>
                <a:rPr kumimoji="0" lang="ko-KR" altLang="en-US" sz="2000" b="1" i="0" u="none" strike="noStrike" kern="1200" cap="none" spc="0" normalizeH="0" baseline="0" noProof="0" dirty="0" err="1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메뉴별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기능 설명</a:t>
              </a:r>
              <a:endParaRPr kumimoji="0" lang="en-US" altLang="ko-KR" sz="2000" b="1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FC4A2B-4AC5-0E70-B5D5-8EB6506D6D19}"/>
                </a:ext>
              </a:extLst>
            </p:cNvPr>
            <p:cNvSpPr txBox="1"/>
            <p:nvPr/>
          </p:nvSpPr>
          <p:spPr>
            <a:xfrm>
              <a:off x="494361" y="283510"/>
              <a:ext cx="107726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3-4</a:t>
              </a: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BEAE86E-CE56-4CA1-E5EF-3B80F34BCD30}"/>
                </a:ext>
              </a:extLst>
            </p:cNvPr>
            <p:cNvCxnSpPr/>
            <p:nvPr/>
          </p:nvCxnSpPr>
          <p:spPr>
            <a:xfrm>
              <a:off x="925854" y="853641"/>
              <a:ext cx="1064656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B6EA812-9898-7190-2D0C-3AF00BF0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14644" y="853641"/>
              <a:ext cx="83076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FD4C24F-3D25-9E56-D85B-26690C6F9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9" y="1562634"/>
            <a:ext cx="4186993" cy="4981078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0A570E-8F46-AFDF-BCE5-08A67406E1F0}"/>
              </a:ext>
            </a:extLst>
          </p:cNvPr>
          <p:cNvSpPr txBox="1"/>
          <p:nvPr/>
        </p:nvSpPr>
        <p:spPr>
          <a:xfrm>
            <a:off x="836362" y="1021490"/>
            <a:ext cx="10736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메인 화면</a:t>
            </a:r>
            <a:endParaRPr kumimoji="0" lang="en-US" altLang="ko-KR" sz="2000" b="0" i="0" u="none" strike="noStrike" kern="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DAB71CF-EA90-D1C4-C631-558D336590A8}"/>
              </a:ext>
            </a:extLst>
          </p:cNvPr>
          <p:cNvSpPr>
            <a:spLocks noChangeAspect="1"/>
          </p:cNvSpPr>
          <p:nvPr/>
        </p:nvSpPr>
        <p:spPr>
          <a:xfrm>
            <a:off x="626763" y="1165215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716EFD7F-7B08-C292-CFCD-38121D0CA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119" y="1875815"/>
            <a:ext cx="5897194" cy="4667896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764E90-8659-1D07-2E7F-781196F0BAE1}"/>
              </a:ext>
            </a:extLst>
          </p:cNvPr>
          <p:cNvSpPr txBox="1"/>
          <p:nvPr/>
        </p:nvSpPr>
        <p:spPr>
          <a:xfrm>
            <a:off x="5668043" y="1024459"/>
            <a:ext cx="10736059" cy="805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kern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배너 </a:t>
            </a:r>
            <a:r>
              <a:rPr lang="ko-KR" altLang="en-US" sz="2000" kern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클릭시</a:t>
            </a:r>
            <a:endParaRPr kumimoji="0" lang="en-US" altLang="ko-KR" sz="2000" b="0" i="0" u="none" strike="noStrike" kern="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lang="ko-KR" alt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 시 회원이 등록한 관심지역의 검색결과 표시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0422B13-C1D7-C32C-706D-96E8FA484D7D}"/>
              </a:ext>
            </a:extLst>
          </p:cNvPr>
          <p:cNvSpPr>
            <a:spLocks noChangeAspect="1"/>
          </p:cNvSpPr>
          <p:nvPr/>
        </p:nvSpPr>
        <p:spPr>
          <a:xfrm>
            <a:off x="5458444" y="1168184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D8174BF-8A8E-AD9C-6B49-7AE34A68F763}"/>
              </a:ext>
            </a:extLst>
          </p:cNvPr>
          <p:cNvSpPr/>
          <p:nvPr/>
        </p:nvSpPr>
        <p:spPr>
          <a:xfrm>
            <a:off x="581479" y="2131299"/>
            <a:ext cx="941686" cy="94168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43BFBB2-489D-3AC3-07C7-262E1A2E4477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1523165" y="2455648"/>
            <a:ext cx="4144878" cy="1464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D9BF5B-A84D-88B7-2A8A-A014A3E5BCCA}"/>
              </a:ext>
            </a:extLst>
          </p:cNvPr>
          <p:cNvSpPr txBox="1"/>
          <p:nvPr/>
        </p:nvSpPr>
        <p:spPr>
          <a:xfrm>
            <a:off x="4771282" y="2529786"/>
            <a:ext cx="817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클릭 시</a:t>
            </a:r>
          </a:p>
        </p:txBody>
      </p:sp>
    </p:spTree>
    <p:extLst>
      <p:ext uri="{BB962C8B-B14F-4D97-AF65-F5344CB8AC3E}">
        <p14:creationId xmlns:p14="http://schemas.microsoft.com/office/powerpoint/2010/main" val="232822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3E0B7C-61D0-6C57-4492-0CBF794D070F}"/>
              </a:ext>
            </a:extLst>
          </p:cNvPr>
          <p:cNvSpPr txBox="1"/>
          <p:nvPr/>
        </p:nvSpPr>
        <p:spPr>
          <a:xfrm>
            <a:off x="5897869" y="6220546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7DFC0-738C-20C0-9E23-CFE9DBD7F84F}"/>
              </a:ext>
            </a:extLst>
          </p:cNvPr>
          <p:cNvSpPr txBox="1"/>
          <p:nvPr/>
        </p:nvSpPr>
        <p:spPr>
          <a:xfrm>
            <a:off x="836362" y="1162523"/>
            <a:ext cx="10736059" cy="805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 화면</a:t>
            </a:r>
            <a:endParaRPr kumimoji="0" lang="en-US" altLang="ko-KR" sz="2000" b="0" i="0" u="none" strike="noStrike" kern="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지역의 라디오 버튼 클릭 후 검색 가능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9F7C8DF-2012-23BD-F9EF-D0EE20E66EDF}"/>
              </a:ext>
            </a:extLst>
          </p:cNvPr>
          <p:cNvGrpSpPr/>
          <p:nvPr/>
        </p:nvGrpSpPr>
        <p:grpSpPr>
          <a:xfrm>
            <a:off x="494361" y="283510"/>
            <a:ext cx="11078061" cy="646331"/>
            <a:chOff x="494361" y="283510"/>
            <a:chExt cx="11078061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24EEDA-A077-6AF2-A422-3B7F0640D9AD}"/>
                </a:ext>
              </a:extLst>
            </p:cNvPr>
            <p:cNvSpPr txBox="1"/>
            <p:nvPr/>
          </p:nvSpPr>
          <p:spPr>
            <a:xfrm>
              <a:off x="1345407" y="422009"/>
              <a:ext cx="33986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1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최종 결과 </a:t>
              </a:r>
              <a:r>
                <a:rPr kumimoji="0" lang="en-US" altLang="ko-KR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 </a:t>
              </a:r>
              <a:r>
                <a:rPr kumimoji="0" lang="ko-KR" altLang="en-US" sz="2000" b="1" i="0" u="none" strike="noStrike" kern="1200" cap="none" spc="0" normalizeH="0" baseline="0" noProof="0" dirty="0" err="1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메뉴별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기능 설명</a:t>
              </a:r>
              <a:endParaRPr kumimoji="0" lang="en-US" altLang="ko-KR" sz="2000" b="1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FC4A2B-4AC5-0E70-B5D5-8EB6506D6D19}"/>
                </a:ext>
              </a:extLst>
            </p:cNvPr>
            <p:cNvSpPr txBox="1"/>
            <p:nvPr/>
          </p:nvSpPr>
          <p:spPr>
            <a:xfrm>
              <a:off x="494361" y="283510"/>
              <a:ext cx="107726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3-4</a:t>
              </a: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BEAE86E-CE56-4CA1-E5EF-3B80F34BCD30}"/>
                </a:ext>
              </a:extLst>
            </p:cNvPr>
            <p:cNvCxnSpPr/>
            <p:nvPr/>
          </p:nvCxnSpPr>
          <p:spPr>
            <a:xfrm>
              <a:off x="925854" y="853641"/>
              <a:ext cx="1064656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B6EA812-9898-7190-2D0C-3AF00BF0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14644" y="853641"/>
              <a:ext cx="83076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C567FC06-79C6-8185-C142-4D2829128E47}"/>
              </a:ext>
            </a:extLst>
          </p:cNvPr>
          <p:cNvSpPr>
            <a:spLocks noChangeAspect="1"/>
          </p:cNvSpPr>
          <p:nvPr/>
        </p:nvSpPr>
        <p:spPr>
          <a:xfrm>
            <a:off x="626763" y="1306248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A93BFB-8CFF-75D4-F7F6-C9785FF29497}"/>
              </a:ext>
            </a:extLst>
          </p:cNvPr>
          <p:cNvSpPr txBox="1"/>
          <p:nvPr/>
        </p:nvSpPr>
        <p:spPr>
          <a:xfrm>
            <a:off x="6004352" y="1162523"/>
            <a:ext cx="6094428" cy="805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 화면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서울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000" b="0" i="0" u="none" strike="noStrike" kern="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호텔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펜션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축제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음식점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관광지 선택 가능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EE7C51A-CA01-DFBC-A538-A1263B0F9E52}"/>
              </a:ext>
            </a:extLst>
          </p:cNvPr>
          <p:cNvSpPr>
            <a:spLocks noChangeAspect="1"/>
          </p:cNvSpPr>
          <p:nvPr/>
        </p:nvSpPr>
        <p:spPr>
          <a:xfrm>
            <a:off x="5751256" y="1311140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BCB57E30-884A-7075-FB95-1D3C84560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62" y="2078085"/>
            <a:ext cx="3943413" cy="4304043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69EB8B-009D-DDE9-AAEA-291FBF2E1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352" y="2078085"/>
            <a:ext cx="5424744" cy="4293930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9482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3E0B7C-61D0-6C57-4492-0CBF794D070F}"/>
              </a:ext>
            </a:extLst>
          </p:cNvPr>
          <p:cNvSpPr txBox="1"/>
          <p:nvPr/>
        </p:nvSpPr>
        <p:spPr>
          <a:xfrm>
            <a:off x="5897869" y="6220546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7DFC0-738C-20C0-9E23-CFE9DBD7F84F}"/>
              </a:ext>
            </a:extLst>
          </p:cNvPr>
          <p:cNvSpPr txBox="1"/>
          <p:nvPr/>
        </p:nvSpPr>
        <p:spPr>
          <a:xfrm>
            <a:off x="836362" y="903734"/>
            <a:ext cx="10736059" cy="805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 리스트</a:t>
            </a:r>
            <a:endParaRPr kumimoji="0" lang="en-US" altLang="ko-KR" sz="2000" b="0" i="0" u="none" strike="noStrike" kern="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방의 사진을 클릭 시 그 숙소의 방 리스트 표시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호텔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펜션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9F7C8DF-2012-23BD-F9EF-D0EE20E66EDF}"/>
              </a:ext>
            </a:extLst>
          </p:cNvPr>
          <p:cNvGrpSpPr/>
          <p:nvPr/>
        </p:nvGrpSpPr>
        <p:grpSpPr>
          <a:xfrm>
            <a:off x="494361" y="283510"/>
            <a:ext cx="11078061" cy="646331"/>
            <a:chOff x="494361" y="283510"/>
            <a:chExt cx="11078061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24EEDA-A077-6AF2-A422-3B7F0640D9AD}"/>
                </a:ext>
              </a:extLst>
            </p:cNvPr>
            <p:cNvSpPr txBox="1"/>
            <p:nvPr/>
          </p:nvSpPr>
          <p:spPr>
            <a:xfrm>
              <a:off x="1345407" y="422009"/>
              <a:ext cx="33986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1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최종 결과 </a:t>
              </a:r>
              <a:r>
                <a:rPr kumimoji="0" lang="en-US" altLang="ko-KR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 </a:t>
              </a:r>
              <a:r>
                <a:rPr kumimoji="0" lang="ko-KR" altLang="en-US" sz="2000" b="1" i="0" u="none" strike="noStrike" kern="1200" cap="none" spc="0" normalizeH="0" baseline="0" noProof="0" dirty="0" err="1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메뉴별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기능 설명</a:t>
              </a:r>
              <a:endParaRPr kumimoji="0" lang="en-US" altLang="ko-KR" sz="2000" b="1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FC4A2B-4AC5-0E70-B5D5-8EB6506D6D19}"/>
                </a:ext>
              </a:extLst>
            </p:cNvPr>
            <p:cNvSpPr txBox="1"/>
            <p:nvPr/>
          </p:nvSpPr>
          <p:spPr>
            <a:xfrm>
              <a:off x="494361" y="283510"/>
              <a:ext cx="107726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3-4</a:t>
              </a: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BEAE86E-CE56-4CA1-E5EF-3B80F34BCD30}"/>
                </a:ext>
              </a:extLst>
            </p:cNvPr>
            <p:cNvCxnSpPr/>
            <p:nvPr/>
          </p:nvCxnSpPr>
          <p:spPr>
            <a:xfrm>
              <a:off x="925854" y="853641"/>
              <a:ext cx="1064656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B6EA812-9898-7190-2D0C-3AF00BF0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14644" y="853641"/>
              <a:ext cx="83076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C567FC06-79C6-8185-C142-4D2829128E47}"/>
              </a:ext>
            </a:extLst>
          </p:cNvPr>
          <p:cNvSpPr>
            <a:spLocks noChangeAspect="1"/>
          </p:cNvSpPr>
          <p:nvPr/>
        </p:nvSpPr>
        <p:spPr>
          <a:xfrm>
            <a:off x="626763" y="1047459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69EB8B-009D-DDE9-AAEA-291FBF2E1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77" y="1768602"/>
            <a:ext cx="3005907" cy="2379311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A7ECF1-9777-F517-95A7-5DE4835F5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275" y="1768602"/>
            <a:ext cx="2903713" cy="2379311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9426607-32B4-6EF5-0D58-728E3AE93E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76" y="4324464"/>
            <a:ext cx="3005907" cy="2379311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8274D472-1BE2-46F7-D320-F56E3750A5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274" y="4324464"/>
            <a:ext cx="2903713" cy="2379311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F8E88B72-1A4B-03FA-B8FE-89106C51DD8E}"/>
              </a:ext>
            </a:extLst>
          </p:cNvPr>
          <p:cNvSpPr/>
          <p:nvPr/>
        </p:nvSpPr>
        <p:spPr>
          <a:xfrm>
            <a:off x="1372976" y="2463357"/>
            <a:ext cx="687031" cy="6870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C4BDFDF-D9F7-AEB2-AA2C-3BE354FBB914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2060007" y="2533536"/>
            <a:ext cx="3623243" cy="2733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A9253F-BB8E-1757-3FF6-905C5A9C9DD8}"/>
              </a:ext>
            </a:extLst>
          </p:cNvPr>
          <p:cNvSpPr txBox="1"/>
          <p:nvPr/>
        </p:nvSpPr>
        <p:spPr>
          <a:xfrm>
            <a:off x="4469182" y="2670853"/>
            <a:ext cx="790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클릭 시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D45804-1E39-080E-0877-273B014BD79D}"/>
              </a:ext>
            </a:extLst>
          </p:cNvPr>
          <p:cNvSpPr/>
          <p:nvPr/>
        </p:nvSpPr>
        <p:spPr>
          <a:xfrm>
            <a:off x="1372976" y="4978624"/>
            <a:ext cx="687031" cy="6870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1104BD6-931A-292F-AFFE-8A9BE14B63C0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2060007" y="5048803"/>
            <a:ext cx="3623243" cy="2733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FA6FB18-C1C5-39F8-8869-1175D73A77EE}"/>
              </a:ext>
            </a:extLst>
          </p:cNvPr>
          <p:cNvSpPr txBox="1"/>
          <p:nvPr/>
        </p:nvSpPr>
        <p:spPr>
          <a:xfrm>
            <a:off x="4469182" y="5186120"/>
            <a:ext cx="790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클릭 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714E98-3BBB-05E3-0FB2-E660B44968D6}"/>
              </a:ext>
            </a:extLst>
          </p:cNvPr>
          <p:cNvSpPr txBox="1"/>
          <p:nvPr/>
        </p:nvSpPr>
        <p:spPr>
          <a:xfrm>
            <a:off x="8450578" y="4772426"/>
            <a:ext cx="3210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숙소에서 직접 결제 바람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E50476F-FE7D-991E-3A7F-297AE67BE103}"/>
              </a:ext>
            </a:extLst>
          </p:cNvPr>
          <p:cNvSpPr/>
          <p:nvPr/>
        </p:nvSpPr>
        <p:spPr>
          <a:xfrm>
            <a:off x="6164083" y="4957092"/>
            <a:ext cx="206198" cy="2061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EE76F94-8106-7822-FDE7-B86A25D75140}"/>
              </a:ext>
            </a:extLst>
          </p:cNvPr>
          <p:cNvCxnSpPr>
            <a:cxnSpLocks/>
            <a:stCxn id="32" idx="6"/>
          </p:cNvCxnSpPr>
          <p:nvPr/>
        </p:nvCxnSpPr>
        <p:spPr>
          <a:xfrm flipV="1">
            <a:off x="6370281" y="4957092"/>
            <a:ext cx="2202303" cy="1030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830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3E0B7C-61D0-6C57-4492-0CBF794D070F}"/>
              </a:ext>
            </a:extLst>
          </p:cNvPr>
          <p:cNvSpPr txBox="1"/>
          <p:nvPr/>
        </p:nvSpPr>
        <p:spPr>
          <a:xfrm>
            <a:off x="5897869" y="6220546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7DFC0-738C-20C0-9E23-CFE9DBD7F84F}"/>
              </a:ext>
            </a:extLst>
          </p:cNvPr>
          <p:cNvSpPr txBox="1"/>
          <p:nvPr/>
        </p:nvSpPr>
        <p:spPr>
          <a:xfrm>
            <a:off x="439826" y="961790"/>
            <a:ext cx="10736059" cy="1210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게시판</a:t>
            </a:r>
            <a:endParaRPr kumimoji="0" lang="en-US" altLang="ko-KR" sz="2000" b="0" i="0" u="none" strike="noStrike" kern="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글쓰기 기능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lang="ko-KR" alt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제목을 클릭하면 게시글이 나옴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9F7C8DF-2012-23BD-F9EF-D0EE20E66EDF}"/>
              </a:ext>
            </a:extLst>
          </p:cNvPr>
          <p:cNvGrpSpPr/>
          <p:nvPr/>
        </p:nvGrpSpPr>
        <p:grpSpPr>
          <a:xfrm>
            <a:off x="494361" y="283510"/>
            <a:ext cx="11078061" cy="646331"/>
            <a:chOff x="494361" y="283510"/>
            <a:chExt cx="11078061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24EEDA-A077-6AF2-A422-3B7F0640D9AD}"/>
                </a:ext>
              </a:extLst>
            </p:cNvPr>
            <p:cNvSpPr txBox="1"/>
            <p:nvPr/>
          </p:nvSpPr>
          <p:spPr>
            <a:xfrm>
              <a:off x="1345407" y="422009"/>
              <a:ext cx="33986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1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최종 결과 </a:t>
              </a:r>
              <a:r>
                <a:rPr kumimoji="0" lang="en-US" altLang="ko-KR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 </a:t>
              </a:r>
              <a:r>
                <a:rPr kumimoji="0" lang="ko-KR" altLang="en-US" sz="2000" b="1" i="0" u="none" strike="noStrike" kern="1200" cap="none" spc="0" normalizeH="0" baseline="0" noProof="0" dirty="0" err="1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메뉴별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기능 설명</a:t>
              </a:r>
              <a:endParaRPr kumimoji="0" lang="en-US" altLang="ko-KR" sz="2000" b="1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FC4A2B-4AC5-0E70-B5D5-8EB6506D6D19}"/>
                </a:ext>
              </a:extLst>
            </p:cNvPr>
            <p:cNvSpPr txBox="1"/>
            <p:nvPr/>
          </p:nvSpPr>
          <p:spPr>
            <a:xfrm>
              <a:off x="494361" y="283510"/>
              <a:ext cx="107726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3-4</a:t>
              </a: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BEAE86E-CE56-4CA1-E5EF-3B80F34BCD30}"/>
                </a:ext>
              </a:extLst>
            </p:cNvPr>
            <p:cNvCxnSpPr/>
            <p:nvPr/>
          </p:nvCxnSpPr>
          <p:spPr>
            <a:xfrm>
              <a:off x="925854" y="853641"/>
              <a:ext cx="1064656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B6EA812-9898-7190-2D0C-3AF00BF0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14644" y="853641"/>
              <a:ext cx="83076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C567FC06-79C6-8185-C142-4D2829128E47}"/>
              </a:ext>
            </a:extLst>
          </p:cNvPr>
          <p:cNvSpPr>
            <a:spLocks noChangeAspect="1"/>
          </p:cNvSpPr>
          <p:nvPr/>
        </p:nvSpPr>
        <p:spPr>
          <a:xfrm>
            <a:off x="230227" y="1105515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17DF1691-BE18-0C4D-B87B-E354C7155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1" y="2172378"/>
            <a:ext cx="4039164" cy="3715268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7148ABB7-AE5B-19D9-C2E9-2DF9B447FE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999" y="1423773"/>
            <a:ext cx="3277057" cy="4944165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EFDA0C6-DCF0-81E5-2C75-FAC5BDC8F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417" y="2204327"/>
            <a:ext cx="4038600" cy="3695700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B44CC4-799B-9400-F2D3-D5990B534B7D}"/>
              </a:ext>
            </a:extLst>
          </p:cNvPr>
          <p:cNvSpPr txBox="1"/>
          <p:nvPr/>
        </p:nvSpPr>
        <p:spPr>
          <a:xfrm>
            <a:off x="8940598" y="903734"/>
            <a:ext cx="10736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글쓰기 화면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CEC7705-CF86-D677-B370-0F5AA67DA6F3}"/>
              </a:ext>
            </a:extLst>
          </p:cNvPr>
          <p:cNvSpPr>
            <a:spLocks noChangeAspect="1"/>
          </p:cNvSpPr>
          <p:nvPr/>
        </p:nvSpPr>
        <p:spPr>
          <a:xfrm>
            <a:off x="8730999" y="1047459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09A27A-1996-9202-92D9-83C8BCF566E4}"/>
              </a:ext>
            </a:extLst>
          </p:cNvPr>
          <p:cNvSpPr txBox="1"/>
          <p:nvPr/>
        </p:nvSpPr>
        <p:spPr>
          <a:xfrm>
            <a:off x="4614440" y="1635723"/>
            <a:ext cx="10736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kern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게시글 확인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BBDF2FB-8D95-7E11-9093-8B9C084C068D}"/>
              </a:ext>
            </a:extLst>
          </p:cNvPr>
          <p:cNvSpPr>
            <a:spLocks noChangeAspect="1"/>
          </p:cNvSpPr>
          <p:nvPr/>
        </p:nvSpPr>
        <p:spPr>
          <a:xfrm>
            <a:off x="4404841" y="1779448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72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3E0B7C-61D0-6C57-4492-0CBF794D070F}"/>
              </a:ext>
            </a:extLst>
          </p:cNvPr>
          <p:cNvSpPr txBox="1"/>
          <p:nvPr/>
        </p:nvSpPr>
        <p:spPr>
          <a:xfrm>
            <a:off x="5897869" y="6220546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7DFC0-738C-20C0-9E23-CFE9DBD7F84F}"/>
              </a:ext>
            </a:extLst>
          </p:cNvPr>
          <p:cNvSpPr txBox="1"/>
          <p:nvPr/>
        </p:nvSpPr>
        <p:spPr>
          <a:xfrm>
            <a:off x="836362" y="903734"/>
            <a:ext cx="10736059" cy="805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정보수정</a:t>
            </a:r>
            <a:endParaRPr kumimoji="0" lang="en-US" altLang="ko-KR" sz="2000" b="0" i="0" u="none" strike="noStrike" kern="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회원정보 수정 가능</a:t>
            </a:r>
            <a:r>
              <a:rPr lang="en-US" altLang="ko-KR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(DB </a:t>
            </a:r>
            <a:r>
              <a:rPr lang="ko-KR" alt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반영</a:t>
            </a:r>
            <a:r>
              <a:rPr lang="en-US" altLang="ko-KR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  </a:t>
            </a:r>
            <a:r>
              <a:rPr lang="en-US" altLang="ko-KR" sz="1400" kern="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ko-KR" altLang="en-US" sz="1400" kern="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아이디는 수정 불가능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9F7C8DF-2012-23BD-F9EF-D0EE20E66EDF}"/>
              </a:ext>
            </a:extLst>
          </p:cNvPr>
          <p:cNvGrpSpPr/>
          <p:nvPr/>
        </p:nvGrpSpPr>
        <p:grpSpPr>
          <a:xfrm>
            <a:off x="494361" y="283510"/>
            <a:ext cx="11078061" cy="646331"/>
            <a:chOff x="494361" y="283510"/>
            <a:chExt cx="11078061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24EEDA-A077-6AF2-A422-3B7F0640D9AD}"/>
                </a:ext>
              </a:extLst>
            </p:cNvPr>
            <p:cNvSpPr txBox="1"/>
            <p:nvPr/>
          </p:nvSpPr>
          <p:spPr>
            <a:xfrm>
              <a:off x="1345407" y="422009"/>
              <a:ext cx="33986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1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최종 결과 </a:t>
              </a:r>
              <a:r>
                <a:rPr kumimoji="0" lang="en-US" altLang="ko-KR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 </a:t>
              </a:r>
              <a:r>
                <a:rPr kumimoji="0" lang="ko-KR" altLang="en-US" sz="2000" b="1" i="0" u="none" strike="noStrike" kern="1200" cap="none" spc="0" normalizeH="0" baseline="0" noProof="0" dirty="0" err="1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메뉴별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기능 설명</a:t>
              </a:r>
              <a:endParaRPr kumimoji="0" lang="en-US" altLang="ko-KR" sz="2000" b="1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FC4A2B-4AC5-0E70-B5D5-8EB6506D6D19}"/>
                </a:ext>
              </a:extLst>
            </p:cNvPr>
            <p:cNvSpPr txBox="1"/>
            <p:nvPr/>
          </p:nvSpPr>
          <p:spPr>
            <a:xfrm>
              <a:off x="494361" y="283510"/>
              <a:ext cx="107726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3-4</a:t>
              </a: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BEAE86E-CE56-4CA1-E5EF-3B80F34BCD30}"/>
                </a:ext>
              </a:extLst>
            </p:cNvPr>
            <p:cNvCxnSpPr/>
            <p:nvPr/>
          </p:nvCxnSpPr>
          <p:spPr>
            <a:xfrm>
              <a:off x="925854" y="853641"/>
              <a:ext cx="1064656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B6EA812-9898-7190-2D0C-3AF00BF0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14644" y="853641"/>
              <a:ext cx="83076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C567FC06-79C6-8185-C142-4D2829128E47}"/>
              </a:ext>
            </a:extLst>
          </p:cNvPr>
          <p:cNvSpPr>
            <a:spLocks noChangeAspect="1"/>
          </p:cNvSpPr>
          <p:nvPr/>
        </p:nvSpPr>
        <p:spPr>
          <a:xfrm>
            <a:off x="626763" y="1047459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B33F642-CB77-9A6C-2013-8B96B4684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55" y="1713782"/>
            <a:ext cx="4101326" cy="4722209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8050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47DFC0-738C-20C0-9E23-CFE9DBD7F84F}"/>
              </a:ext>
            </a:extLst>
          </p:cNvPr>
          <p:cNvSpPr txBox="1"/>
          <p:nvPr/>
        </p:nvSpPr>
        <p:spPr>
          <a:xfrm>
            <a:off x="1455941" y="2104125"/>
            <a:ext cx="10736059" cy="4503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여행지의 숙소 뿐만 아니라 관광지와 음식점</a:t>
            </a:r>
            <a:r>
              <a:rPr kumimoji="0" lang="en-US" altLang="ko-KR" sz="20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축제들을 추천하는 기능</a:t>
            </a:r>
            <a:endParaRPr kumimoji="0" lang="en-US" altLang="ko-KR" sz="2000" b="0" i="0" u="none" strike="noStrike" kern="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사용자들간에</a:t>
            </a:r>
            <a:r>
              <a:rPr kumimoji="0" lang="ko-KR" altLang="en-US" sz="20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여행 정보를 공유할 수 있는 게시판</a:t>
            </a:r>
            <a:endParaRPr kumimoji="0" lang="en-US" altLang="ko-KR" sz="2000" b="0" i="0" u="none" strike="noStrike" kern="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관심 지역을 설정하여 그 지역에 대한 여러 관광 정보를 먼저 볼 수 있음</a:t>
            </a:r>
            <a:endParaRPr kumimoji="0" lang="en-US" altLang="ko-KR" sz="2000" b="0" i="0" u="none" strike="noStrike" kern="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kern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계절에 따른 여행 지역 추천 기능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9F7C8DF-2012-23BD-F9EF-D0EE20E66EDF}"/>
              </a:ext>
            </a:extLst>
          </p:cNvPr>
          <p:cNvGrpSpPr/>
          <p:nvPr/>
        </p:nvGrpSpPr>
        <p:grpSpPr>
          <a:xfrm>
            <a:off x="494361" y="283510"/>
            <a:ext cx="11078061" cy="646331"/>
            <a:chOff x="494361" y="283510"/>
            <a:chExt cx="11078061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24EEDA-A077-6AF2-A422-3B7F0640D9AD}"/>
                </a:ext>
              </a:extLst>
            </p:cNvPr>
            <p:cNvSpPr txBox="1"/>
            <p:nvPr/>
          </p:nvSpPr>
          <p:spPr>
            <a:xfrm>
              <a:off x="1345407" y="422009"/>
              <a:ext cx="33986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1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최종 결과 </a:t>
              </a:r>
              <a:r>
                <a:rPr kumimoji="0" lang="en-US" altLang="ko-KR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 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독창성 및 차별성</a:t>
              </a:r>
              <a:endParaRPr kumimoji="0" lang="en-US" altLang="ko-KR" sz="2000" b="1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FC4A2B-4AC5-0E70-B5D5-8EB6506D6D19}"/>
                </a:ext>
              </a:extLst>
            </p:cNvPr>
            <p:cNvSpPr txBox="1"/>
            <p:nvPr/>
          </p:nvSpPr>
          <p:spPr>
            <a:xfrm>
              <a:off x="494361" y="283510"/>
              <a:ext cx="107726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3-5</a:t>
              </a: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BEAE86E-CE56-4CA1-E5EF-3B80F34BCD30}"/>
                </a:ext>
              </a:extLst>
            </p:cNvPr>
            <p:cNvCxnSpPr/>
            <p:nvPr/>
          </p:nvCxnSpPr>
          <p:spPr>
            <a:xfrm>
              <a:off x="925854" y="853641"/>
              <a:ext cx="1064656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B6EA812-9898-7190-2D0C-3AF00BF0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14644" y="853641"/>
              <a:ext cx="83076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43E0B7C-61D0-6C57-4492-0CBF794D070F}"/>
              </a:ext>
            </a:extLst>
          </p:cNvPr>
          <p:cNvSpPr txBox="1"/>
          <p:nvPr/>
        </p:nvSpPr>
        <p:spPr>
          <a:xfrm>
            <a:off x="5897869" y="6220546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17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C6AEE59-2294-F330-82D5-43869F7CFE66}"/>
              </a:ext>
            </a:extLst>
          </p:cNvPr>
          <p:cNvSpPr/>
          <p:nvPr/>
        </p:nvSpPr>
        <p:spPr>
          <a:xfrm>
            <a:off x="817445" y="2104125"/>
            <a:ext cx="402602" cy="402602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4E5B9A-43AF-0E11-1803-8CC7030C4DF7}"/>
              </a:ext>
            </a:extLst>
          </p:cNvPr>
          <p:cNvSpPr/>
          <p:nvPr/>
        </p:nvSpPr>
        <p:spPr>
          <a:xfrm>
            <a:off x="817445" y="2942331"/>
            <a:ext cx="402602" cy="402602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DF4CF62-DC6B-B8E0-D8CE-CFE9BFF3E073}"/>
              </a:ext>
            </a:extLst>
          </p:cNvPr>
          <p:cNvSpPr/>
          <p:nvPr/>
        </p:nvSpPr>
        <p:spPr>
          <a:xfrm>
            <a:off x="817445" y="3756197"/>
            <a:ext cx="402602" cy="402602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2DD8684-CBC7-A152-36F7-DB08CB199E0B}"/>
              </a:ext>
            </a:extLst>
          </p:cNvPr>
          <p:cNvSpPr/>
          <p:nvPr/>
        </p:nvSpPr>
        <p:spPr>
          <a:xfrm>
            <a:off x="817445" y="4589313"/>
            <a:ext cx="402602" cy="402602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344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3E0B7C-61D0-6C57-4492-0CBF794D070F}"/>
              </a:ext>
            </a:extLst>
          </p:cNvPr>
          <p:cNvSpPr txBox="1"/>
          <p:nvPr/>
        </p:nvSpPr>
        <p:spPr>
          <a:xfrm>
            <a:off x="5897869" y="6220546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18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9F7C8DF-2012-23BD-F9EF-D0EE20E66EDF}"/>
              </a:ext>
            </a:extLst>
          </p:cNvPr>
          <p:cNvGrpSpPr/>
          <p:nvPr/>
        </p:nvGrpSpPr>
        <p:grpSpPr>
          <a:xfrm>
            <a:off x="494361" y="283510"/>
            <a:ext cx="11078061" cy="646331"/>
            <a:chOff x="494361" y="283510"/>
            <a:chExt cx="11078061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24EEDA-A077-6AF2-A422-3B7F0640D9AD}"/>
                </a:ext>
              </a:extLst>
            </p:cNvPr>
            <p:cNvSpPr txBox="1"/>
            <p:nvPr/>
          </p:nvSpPr>
          <p:spPr>
            <a:xfrm>
              <a:off x="1345407" y="422009"/>
              <a:ext cx="4049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1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최종 결과 </a:t>
              </a:r>
              <a:r>
                <a:rPr kumimoji="0" lang="en-US" altLang="ko-KR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 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분담 내용 및 수행 내용</a:t>
              </a:r>
              <a:endParaRPr kumimoji="0" lang="en-US" altLang="ko-KR" sz="2000" b="1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FC4A2B-4AC5-0E70-B5D5-8EB6506D6D19}"/>
                </a:ext>
              </a:extLst>
            </p:cNvPr>
            <p:cNvSpPr txBox="1"/>
            <p:nvPr/>
          </p:nvSpPr>
          <p:spPr>
            <a:xfrm>
              <a:off x="494361" y="283510"/>
              <a:ext cx="107726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3-6</a:t>
              </a: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BEAE86E-CE56-4CA1-E5EF-3B80F34BCD30}"/>
                </a:ext>
              </a:extLst>
            </p:cNvPr>
            <p:cNvCxnSpPr/>
            <p:nvPr/>
          </p:nvCxnSpPr>
          <p:spPr>
            <a:xfrm>
              <a:off x="925854" y="853641"/>
              <a:ext cx="1064656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B6EA812-9898-7190-2D0C-3AF00BF0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14644" y="853641"/>
              <a:ext cx="83076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B5B5CDC-6DF4-8469-7F22-59E63F056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069902"/>
              </p:ext>
            </p:extLst>
          </p:nvPr>
        </p:nvGraphicFramePr>
        <p:xfrm>
          <a:off x="1442726" y="1084177"/>
          <a:ext cx="8910286" cy="4920180"/>
        </p:xfrm>
        <a:graphic>
          <a:graphicData uri="http://schemas.openxmlformats.org/drawingml/2006/table">
            <a:tbl>
              <a:tblPr firstRow="1" bandRow="1"/>
              <a:tblGrid>
                <a:gridCol w="1646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4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70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1" i="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학번 / 성명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400" b="1" i="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분담 내용</a:t>
                      </a:r>
                      <a:endParaRPr lang="ko-KR" altLang="ko-KR" sz="1400" b="1" i="0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400" b="1" i="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수행 역할</a:t>
                      </a:r>
                      <a:endParaRPr lang="ko-KR" altLang="ko-KR" sz="1400" b="1" i="0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57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20193041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이상수</a:t>
                      </a:r>
                      <a:endParaRPr lang="ko-KR" altLang="ko-KR" sz="1400" b="0" i="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400" b="0" i="0" dirty="0" err="1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파이썬을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이용한 웹 </a:t>
                      </a:r>
                      <a:r>
                        <a:rPr lang="ko-KR" altLang="en-US" sz="1400" b="0" i="0" dirty="0" err="1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크롤링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코드 작성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0" i="0" dirty="0" err="1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숙박어플의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이미지와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csv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파일들을 저장하고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GUI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와 연동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GUI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의 부족한 부분 및 오류 등을 찾는 등 총 관리 감동</a:t>
                      </a:r>
                      <a:endParaRPr lang="ko-KR" altLang="ko-KR" sz="1400" b="0" i="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팀장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57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20193054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0" i="0" dirty="0" err="1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제병구</a:t>
                      </a:r>
                      <a:endParaRPr lang="ko-KR" altLang="ko-KR" sz="1400" b="0" i="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회원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테이블과 게시판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테이블 제작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Mysql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연동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1400" b="0" i="0" spc="-50" baseline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</a:t>
                      </a:r>
                      <a:r>
                        <a:rPr lang="ko-KR" altLang="en-US" sz="1400" b="0" i="0" spc="-50" baseline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와 </a:t>
                      </a:r>
                      <a:r>
                        <a:rPr lang="ko-KR" altLang="en-US" sz="1400" b="0" i="0" spc="-50" baseline="0" dirty="0" err="1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호완</a:t>
                      </a:r>
                      <a:r>
                        <a:rPr lang="ko-KR" altLang="en-US" sz="1400" b="0" i="0" spc="-50" baseline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가능하게 </a:t>
                      </a:r>
                      <a:r>
                        <a:rPr lang="en-US" altLang="ko-KR" sz="1400" b="0" i="0" spc="-50" baseline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GUI </a:t>
                      </a:r>
                      <a:r>
                        <a:rPr lang="ko-KR" altLang="en-US" sz="1400" b="0" i="0" spc="-50" baseline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디자인 초안 제작과 전체적인 </a:t>
                      </a:r>
                      <a:r>
                        <a:rPr lang="en-US" altLang="ko-KR" sz="1400" b="0" i="0" spc="-50" baseline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GUI </a:t>
                      </a:r>
                      <a:r>
                        <a:rPr lang="ko-KR" altLang="en-US" sz="1400" b="0" i="0" spc="-50" baseline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기능구현 및 관리</a:t>
                      </a:r>
                      <a:endParaRPr lang="ko-KR" altLang="ko-KR" sz="1400" b="0" i="0" spc="-50" baseline="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 dirty="0" err="1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부팀장</a:t>
                      </a:r>
                      <a:endParaRPr lang="ko-KR" altLang="ko-KR" sz="1400" b="0" i="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57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20193085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박병민</a:t>
                      </a:r>
                      <a:endParaRPr lang="ko-KR" altLang="ko-KR" sz="1400" b="0" i="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csv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파일의 데이터를 </a:t>
                      </a:r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Mysql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과 연동하여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테이블 제작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Mysql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의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테이블들을 이클립스와 연동하여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GUI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에 나타나게 함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ppt 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제작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팀원</a:t>
                      </a: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557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20212851</a:t>
                      </a:r>
                    </a:p>
                    <a:p>
                      <a:pPr algn="ctr" fontAlgn="base" latinLnBrk="0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황현지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400" b="0" i="0" spc="-60" baseline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로그인</a:t>
                      </a:r>
                      <a:r>
                        <a:rPr lang="en-US" altLang="ko-KR" sz="1400" b="0" i="0" spc="-60" baseline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i="0" spc="-60" baseline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회원가입</a:t>
                      </a:r>
                      <a:r>
                        <a:rPr lang="en-US" altLang="ko-KR" sz="1400" b="0" i="0" spc="-60" baseline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i="0" spc="-60" baseline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회원정보관리 </a:t>
                      </a:r>
                      <a:r>
                        <a:rPr lang="en-US" altLang="ko-KR" sz="1400" b="0" i="0" spc="-60" baseline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GUI </a:t>
                      </a:r>
                      <a:r>
                        <a:rPr lang="ko-KR" altLang="en-US" sz="1400" b="0" i="0" spc="-60" baseline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초안 제작과 회원 정보 </a:t>
                      </a:r>
                      <a:r>
                        <a:rPr lang="en-US" altLang="ko-KR" sz="1400" b="0" i="0" spc="-60" baseline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</a:t>
                      </a:r>
                      <a:r>
                        <a:rPr lang="ko-KR" altLang="en-US" sz="1400" b="0" i="0" spc="-60" baseline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테이블 초안 제작을 위한 자료조사</a:t>
                      </a:r>
                      <a:endParaRPr lang="ko-KR" altLang="ko-KR" sz="1400" b="0" i="0" spc="-60" baseline="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팀원</a:t>
                      </a: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557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20212860</a:t>
                      </a:r>
                    </a:p>
                    <a:p>
                      <a:pPr algn="ctr"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손민서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400" b="0" i="0" spc="-60" baseline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로그인</a:t>
                      </a:r>
                      <a:r>
                        <a:rPr lang="en-US" altLang="ko-KR" sz="1400" b="0" i="0" spc="-60" baseline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i="0" spc="-60" baseline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회원가입</a:t>
                      </a:r>
                      <a:r>
                        <a:rPr lang="en-US" altLang="ko-KR" sz="1400" b="0" i="0" spc="-60" baseline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i="0" spc="-60" baseline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회원정보관리 </a:t>
                      </a:r>
                      <a:r>
                        <a:rPr lang="en-US" altLang="ko-KR" sz="1400" b="0" i="0" spc="-60" baseline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GUI </a:t>
                      </a:r>
                      <a:r>
                        <a:rPr lang="ko-KR" altLang="en-US" sz="1400" b="0" i="0" spc="-60" baseline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초안 제작과 회원 정보 </a:t>
                      </a:r>
                      <a:r>
                        <a:rPr lang="en-US" altLang="ko-KR" sz="1400" b="0" i="0" spc="-60" baseline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DB</a:t>
                      </a:r>
                      <a:r>
                        <a:rPr lang="ko-KR" altLang="en-US" sz="1400" b="0" i="0" spc="-60" baseline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테이블 초안 제작을 위한 자료조사</a:t>
                      </a:r>
                      <a:endParaRPr lang="ko-KR" altLang="ko-KR" sz="1400" b="0" i="0" spc="-60" baseline="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ko-KR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팀원</a:t>
                      </a: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65579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20193016</a:t>
                      </a:r>
                    </a:p>
                    <a:p>
                      <a:pPr algn="ctr" fontAlgn="base" latinLnBrk="0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이현승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400" b="0" i="0" dirty="0" err="1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파이썬을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이용하여 웹 </a:t>
                      </a:r>
                      <a:r>
                        <a:rPr lang="ko-KR" altLang="en-US" sz="1400" b="0" i="0" dirty="0" err="1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크롤링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코드 작성 및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csv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파일 제작을 도움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GUI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초안을 바탕으로 재구성하거나 </a:t>
                      </a:r>
                      <a:r>
                        <a:rPr lang="ko-KR" altLang="en-US" sz="1400" b="0" i="0" dirty="0" err="1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디자인적인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부분에서 발전시킴</a:t>
                      </a:r>
                      <a:endParaRPr lang="ko-KR" altLang="ko-KR" sz="1400" b="0" i="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ko-KR" sz="1400" b="0" i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팀원</a:t>
                      </a: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468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46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번째 썸네일">
            <a:extLst>
              <a:ext uri="{FF2B5EF4-FFF2-40B4-BE49-F238E27FC236}">
                <a16:creationId xmlns:a16="http://schemas.microsoft.com/office/drawing/2014/main" id="{75272102-F49D-6F61-822A-6AC134E3E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94963" y="-5833059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48BE7B-9A60-24C4-D1E3-5EF21FEB2F34}"/>
              </a:ext>
            </a:extLst>
          </p:cNvPr>
          <p:cNvSpPr txBox="1"/>
          <p:nvPr/>
        </p:nvSpPr>
        <p:spPr>
          <a:xfrm>
            <a:off x="9763674" y="811876"/>
            <a:ext cx="1812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spc="3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5F5F5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CONTENTS</a:t>
            </a:r>
            <a:endParaRPr kumimoji="0" lang="en-US" altLang="ko-KR" sz="2000" b="1" i="0" u="none" strike="noStrike" kern="1200" cap="none" spc="300" normalizeH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rgbClr val="5F5F5F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E0B7C-61D0-6C57-4492-0CBF794D070F}"/>
              </a:ext>
            </a:extLst>
          </p:cNvPr>
          <p:cNvSpPr txBox="1"/>
          <p:nvPr/>
        </p:nvSpPr>
        <p:spPr>
          <a:xfrm>
            <a:off x="5872636" y="6220546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E1C35D10-B321-DA5C-4A60-398746320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3936"/>
              </p:ext>
            </p:extLst>
          </p:nvPr>
        </p:nvGraphicFramePr>
        <p:xfrm>
          <a:off x="2032000" y="8000874"/>
          <a:ext cx="8128000" cy="417523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751711691"/>
                    </a:ext>
                  </a:extLst>
                </a:gridCol>
              </a:tblGrid>
              <a:tr h="695873">
                <a:tc>
                  <a:txBody>
                    <a:bodyPr/>
                    <a:lstStyle/>
                    <a:p>
                      <a:pPr marL="360000" algn="l" latinLnBrk="1">
                        <a:lnSpc>
                          <a:spcPct val="200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8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프로젝트 개요 및 목표 </a:t>
                      </a:r>
                      <a:endParaRPr lang="en-US" altLang="ko-KR" sz="18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5254042"/>
                  </a:ext>
                </a:extLst>
              </a:tr>
              <a:tr h="695873">
                <a:tc>
                  <a:txBody>
                    <a:bodyPr/>
                    <a:lstStyle/>
                    <a:p>
                      <a:pPr marL="360000" algn="l" latinLnBrk="1">
                        <a:lnSpc>
                          <a:spcPct val="200000"/>
                        </a:lnSpc>
                      </a:pPr>
                      <a:r>
                        <a:rPr lang="ko-KR" altLang="en-US" sz="18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프로젝트 내용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7712"/>
                  </a:ext>
                </a:extLst>
              </a:tr>
              <a:tr h="695873">
                <a:tc>
                  <a:txBody>
                    <a:bodyPr/>
                    <a:lstStyle/>
                    <a:p>
                      <a:pPr marL="360000" algn="l" latinLnBrk="1">
                        <a:lnSpc>
                          <a:spcPct val="200000"/>
                        </a:lnSpc>
                      </a:pPr>
                      <a:r>
                        <a:rPr lang="ko-KR" altLang="en-US" sz="18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개발환경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1053845"/>
                  </a:ext>
                </a:extLst>
              </a:tr>
              <a:tr h="695873">
                <a:tc>
                  <a:txBody>
                    <a:bodyPr/>
                    <a:lstStyle/>
                    <a:p>
                      <a:pPr marL="360000" algn="l" latinLnBrk="1">
                        <a:lnSpc>
                          <a:spcPct val="200000"/>
                        </a:lnSpc>
                      </a:pPr>
                      <a:r>
                        <a:rPr lang="ko-KR" altLang="en-US" sz="18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프로그램 차별화 방안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006547"/>
                  </a:ext>
                </a:extLst>
              </a:tr>
              <a:tr h="695873">
                <a:tc>
                  <a:txBody>
                    <a:bodyPr/>
                    <a:lstStyle/>
                    <a:p>
                      <a:pPr marL="360000" algn="l" latinLnBrk="1">
                        <a:lnSpc>
                          <a:spcPct val="200000"/>
                        </a:lnSpc>
                      </a:pPr>
                      <a:r>
                        <a:rPr lang="ko-KR" altLang="en-US" sz="18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프로젝트 추진 일정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359228"/>
                  </a:ext>
                </a:extLst>
              </a:tr>
              <a:tr h="695873">
                <a:tc>
                  <a:txBody>
                    <a:bodyPr/>
                    <a:lstStyle/>
                    <a:p>
                      <a:pPr marL="360000" algn="l" latinLnBrk="1">
                        <a:lnSpc>
                          <a:spcPct val="200000"/>
                        </a:lnSpc>
                      </a:pPr>
                      <a:r>
                        <a:rPr lang="ko-KR" altLang="en-US" sz="18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기대효과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4880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2D8C738-3879-3608-C835-FC552FDB0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3172"/>
              </p:ext>
            </p:extLst>
          </p:nvPr>
        </p:nvGraphicFramePr>
        <p:xfrm>
          <a:off x="8966201" y="7990895"/>
          <a:ext cx="8128000" cy="417523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31101206"/>
                    </a:ext>
                  </a:extLst>
                </a:gridCol>
              </a:tblGrid>
              <a:tr h="695873">
                <a:tc>
                  <a:txBody>
                    <a:bodyPr/>
                    <a:lstStyle/>
                    <a:p>
                      <a:pPr marL="360000" algn="l" latinLnBrk="1">
                        <a:lnSpc>
                          <a:spcPct val="200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p.02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843262"/>
                  </a:ext>
                </a:extLst>
              </a:tr>
              <a:tr h="695873">
                <a:tc>
                  <a:txBody>
                    <a:bodyPr/>
                    <a:lstStyle/>
                    <a:p>
                      <a:pPr marL="360000" algn="l" latinLnBrk="1">
                        <a:lnSpc>
                          <a:spcPct val="200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p.00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735008"/>
                  </a:ext>
                </a:extLst>
              </a:tr>
              <a:tr h="695873">
                <a:tc>
                  <a:txBody>
                    <a:bodyPr/>
                    <a:lstStyle/>
                    <a:p>
                      <a:pPr marL="360000" algn="l" latinLnBrk="1">
                        <a:lnSpc>
                          <a:spcPct val="200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p.00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64345"/>
                  </a:ext>
                </a:extLst>
              </a:tr>
              <a:tr h="695873">
                <a:tc>
                  <a:txBody>
                    <a:bodyPr/>
                    <a:lstStyle/>
                    <a:p>
                      <a:pPr marL="360000" algn="l" latinLnBrk="1">
                        <a:lnSpc>
                          <a:spcPct val="200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p.00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938475"/>
                  </a:ext>
                </a:extLst>
              </a:tr>
              <a:tr h="695873">
                <a:tc>
                  <a:txBody>
                    <a:bodyPr/>
                    <a:lstStyle/>
                    <a:p>
                      <a:pPr marL="360000" algn="l" latinLnBrk="1">
                        <a:lnSpc>
                          <a:spcPct val="200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p.00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832868"/>
                  </a:ext>
                </a:extLst>
              </a:tr>
              <a:tr h="695873">
                <a:tc>
                  <a:txBody>
                    <a:bodyPr/>
                    <a:lstStyle/>
                    <a:p>
                      <a:pPr marL="360000" algn="l" latinLnBrk="1">
                        <a:lnSpc>
                          <a:spcPct val="200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p.00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474084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8EFB8CA3-45CA-87C4-FDA4-B363E6AF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7775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2B0DB0C-7FF5-8A5F-9FA3-9B4712927450}"/>
              </a:ext>
            </a:extLst>
          </p:cNvPr>
          <p:cNvCxnSpPr>
            <a:cxnSpLocks/>
          </p:cNvCxnSpPr>
          <p:nvPr/>
        </p:nvCxnSpPr>
        <p:spPr>
          <a:xfrm>
            <a:off x="9829812" y="1212453"/>
            <a:ext cx="1680017" cy="0"/>
          </a:xfrm>
          <a:prstGeom prst="line">
            <a:avLst/>
          </a:prstGeom>
          <a:ln w="44450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EDCD528-A4FE-84AF-CCBC-3D85DD6D1761}"/>
              </a:ext>
            </a:extLst>
          </p:cNvPr>
          <p:cNvSpPr txBox="1"/>
          <p:nvPr/>
        </p:nvSpPr>
        <p:spPr>
          <a:xfrm>
            <a:off x="465492" y="2228706"/>
            <a:ext cx="6336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kumimoji="0" lang="ko-KR" altLang="en-US" sz="2000" b="0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8F441-622F-CFF0-B9F4-19B2AE30B4ED}"/>
              </a:ext>
            </a:extLst>
          </p:cNvPr>
          <p:cNvSpPr txBox="1"/>
          <p:nvPr/>
        </p:nvSpPr>
        <p:spPr>
          <a:xfrm>
            <a:off x="2439554" y="2228706"/>
            <a:ext cx="6336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kumimoji="0" lang="ko-KR" altLang="en-US" sz="2000" b="0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1DD0E5-051A-6E82-E9BA-D95BA03F2620}"/>
              </a:ext>
            </a:extLst>
          </p:cNvPr>
          <p:cNvSpPr txBox="1"/>
          <p:nvPr/>
        </p:nvSpPr>
        <p:spPr>
          <a:xfrm>
            <a:off x="4812931" y="2228706"/>
            <a:ext cx="6336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endParaRPr kumimoji="0" lang="ko-KR" altLang="en-US" sz="2000" b="0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14A5DD-124B-8D92-3285-FBED570E61BF}"/>
              </a:ext>
            </a:extLst>
          </p:cNvPr>
          <p:cNvSpPr txBox="1"/>
          <p:nvPr/>
        </p:nvSpPr>
        <p:spPr>
          <a:xfrm>
            <a:off x="7029313" y="2228706"/>
            <a:ext cx="6336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endParaRPr kumimoji="0" lang="ko-KR" altLang="en-US" sz="2000" b="0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7AF41DF-66B7-5CF6-5820-D159EA554BBE}"/>
              </a:ext>
            </a:extLst>
          </p:cNvPr>
          <p:cNvSpPr/>
          <p:nvPr/>
        </p:nvSpPr>
        <p:spPr>
          <a:xfrm>
            <a:off x="1717055" y="2623696"/>
            <a:ext cx="133350" cy="133350"/>
          </a:xfrm>
          <a:prstGeom prst="ellipse">
            <a:avLst/>
          </a:prstGeom>
          <a:noFill/>
          <a:ln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3ED1093-4AA2-41B7-06A0-A5A4DE990425}"/>
              </a:ext>
            </a:extLst>
          </p:cNvPr>
          <p:cNvSpPr/>
          <p:nvPr/>
        </p:nvSpPr>
        <p:spPr>
          <a:xfrm>
            <a:off x="4066156" y="2623696"/>
            <a:ext cx="133350" cy="133350"/>
          </a:xfrm>
          <a:prstGeom prst="ellipse">
            <a:avLst/>
          </a:prstGeom>
          <a:noFill/>
          <a:ln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5F2B706-98BE-8456-B642-BDF51932B8EA}"/>
              </a:ext>
            </a:extLst>
          </p:cNvPr>
          <p:cNvSpPr/>
          <p:nvPr/>
        </p:nvSpPr>
        <p:spPr>
          <a:xfrm>
            <a:off x="6167157" y="2609302"/>
            <a:ext cx="133350" cy="133350"/>
          </a:xfrm>
          <a:prstGeom prst="ellipse">
            <a:avLst/>
          </a:prstGeom>
          <a:noFill/>
          <a:ln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795406-A3DC-F397-3870-A9C2B6DB5979}"/>
              </a:ext>
            </a:extLst>
          </p:cNvPr>
          <p:cNvSpPr txBox="1"/>
          <p:nvPr/>
        </p:nvSpPr>
        <p:spPr>
          <a:xfrm>
            <a:off x="1783730" y="3152036"/>
            <a:ext cx="18315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진행 결과 요약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1B3BFB-B14D-17E1-1DA9-1331B6EB04BC}"/>
              </a:ext>
            </a:extLst>
          </p:cNvPr>
          <p:cNvSpPr txBox="1"/>
          <p:nvPr/>
        </p:nvSpPr>
        <p:spPr>
          <a:xfrm>
            <a:off x="4123088" y="2993124"/>
            <a:ext cx="2128837" cy="608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algn="l" latinLnBrk="1">
              <a:lnSpc>
                <a:spcPct val="200000"/>
              </a:lnSpc>
            </a:pPr>
            <a:r>
              <a:rPr lang="ko-KR" altLang="en-US" sz="2000" b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최종 결과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BBBF38-2E2B-6B44-4BB0-9D2A80B1F568}"/>
              </a:ext>
            </a:extLst>
          </p:cNvPr>
          <p:cNvSpPr txBox="1"/>
          <p:nvPr/>
        </p:nvSpPr>
        <p:spPr>
          <a:xfrm>
            <a:off x="5977076" y="2950948"/>
            <a:ext cx="2608830" cy="608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algn="l" latinLnBrk="1">
              <a:lnSpc>
                <a:spcPct val="200000"/>
              </a:lnSpc>
            </a:pPr>
            <a:r>
              <a:rPr lang="ko-KR" altLang="en-US" sz="2000" b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결론 및 향후 과제</a:t>
            </a:r>
            <a:endParaRPr lang="ko-KR" altLang="en-US" sz="2000" b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33E4E5-026D-D59C-DF13-5DA71C236D40}"/>
              </a:ext>
            </a:extLst>
          </p:cNvPr>
          <p:cNvSpPr txBox="1"/>
          <p:nvPr/>
        </p:nvSpPr>
        <p:spPr>
          <a:xfrm>
            <a:off x="8644069" y="2993124"/>
            <a:ext cx="1789921" cy="608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algn="l" latinLnBrk="1">
              <a:lnSpc>
                <a:spcPct val="200000"/>
              </a:lnSpc>
            </a:pPr>
            <a:r>
              <a:rPr lang="ko-KR" altLang="en-US" sz="2000" b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참고문헌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F82936-EDAB-65C4-542D-4A4094DA0136}"/>
              </a:ext>
            </a:extLst>
          </p:cNvPr>
          <p:cNvSpPr txBox="1"/>
          <p:nvPr/>
        </p:nvSpPr>
        <p:spPr>
          <a:xfrm>
            <a:off x="1966193" y="3560284"/>
            <a:ext cx="1149349" cy="50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algn="l" latinLnBrk="1">
              <a:lnSpc>
                <a:spcPct val="200000"/>
              </a:lnSpc>
              <a:spcBef>
                <a:spcPts val="0"/>
              </a:spcBef>
            </a:pPr>
            <a:r>
              <a:rPr lang="ko-KR" altLang="en-US" sz="1600" b="0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b="0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p.03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417A43-059C-6B2D-275A-DF5579DCFFA0}"/>
              </a:ext>
            </a:extLst>
          </p:cNvPr>
          <p:cNvSpPr txBox="1"/>
          <p:nvPr/>
        </p:nvSpPr>
        <p:spPr>
          <a:xfrm>
            <a:off x="6282398" y="3686253"/>
            <a:ext cx="2059476" cy="88447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 latinLnBrk="1">
              <a:spcBef>
                <a:spcPts val="0"/>
              </a:spcBef>
            </a:pPr>
            <a:r>
              <a:rPr lang="en-US" altLang="ko-KR" sz="1600" b="0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p.22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236EA2-119F-6568-2A9C-F48902311080}"/>
              </a:ext>
            </a:extLst>
          </p:cNvPr>
          <p:cNvSpPr txBox="1"/>
          <p:nvPr/>
        </p:nvSpPr>
        <p:spPr>
          <a:xfrm>
            <a:off x="8072337" y="3686253"/>
            <a:ext cx="25974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algn="ctr" latinLnBrk="1">
              <a:spcBef>
                <a:spcPts val="0"/>
              </a:spcBef>
            </a:pPr>
            <a:r>
              <a:rPr lang="en-US" altLang="ko-KR" sz="1600" b="0" dirty="0">
                <a:solidFill>
                  <a:srgbClr val="A6A6A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p.23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E3EFD0-FF1C-AEB2-BCD2-C09AC7F7C2F0}"/>
              </a:ext>
            </a:extLst>
          </p:cNvPr>
          <p:cNvSpPr txBox="1"/>
          <p:nvPr/>
        </p:nvSpPr>
        <p:spPr>
          <a:xfrm>
            <a:off x="108887" y="3152036"/>
            <a:ext cx="14315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초기 목표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982BB-26E0-BBB1-C6C6-BD331D3A50EA}"/>
              </a:ext>
            </a:extLst>
          </p:cNvPr>
          <p:cNvSpPr txBox="1"/>
          <p:nvPr/>
        </p:nvSpPr>
        <p:spPr>
          <a:xfrm>
            <a:off x="30918" y="3547584"/>
            <a:ext cx="1149349" cy="50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algn="l" latinLnBrk="1">
              <a:lnSpc>
                <a:spcPct val="200000"/>
              </a:lnSpc>
              <a:spcBef>
                <a:spcPts val="0"/>
              </a:spcBef>
            </a:pPr>
            <a:r>
              <a:rPr lang="ko-KR" altLang="en-US" sz="1600" b="0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b="0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p.02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DFCF54-F667-C0DA-4CAA-C284C8A6A33C}"/>
              </a:ext>
            </a:extLst>
          </p:cNvPr>
          <p:cNvSpPr txBox="1"/>
          <p:nvPr/>
        </p:nvSpPr>
        <p:spPr>
          <a:xfrm>
            <a:off x="3647909" y="3707801"/>
            <a:ext cx="2951928" cy="218246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 latinLnBrk="1">
              <a:spcBef>
                <a:spcPts val="0"/>
              </a:spcBef>
              <a:spcAft>
                <a:spcPts val="800"/>
              </a:spcAft>
            </a:pPr>
            <a:r>
              <a:rPr lang="ko-KR" altLang="en-US" sz="1600" b="0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수행 내용</a:t>
            </a:r>
            <a:r>
              <a:rPr lang="en-US" altLang="ko-KR" sz="1600" b="0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p.04</a:t>
            </a:r>
          </a:p>
          <a:p>
            <a:pPr algn="ctr" latinLnBrk="1">
              <a:spcBef>
                <a:spcPts val="0"/>
              </a:spcBef>
              <a:spcAft>
                <a:spcPts val="800"/>
              </a:spcAft>
            </a:pPr>
            <a:r>
              <a:rPr lang="ko-KR" altLang="en-US" sz="1600" b="0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데이터베이스 구성 </a:t>
            </a:r>
            <a:r>
              <a:rPr lang="en-US" altLang="ko-KR" sz="1600" b="0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p.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r>
              <a:rPr lang="en-US" altLang="ko-KR" sz="1600" b="0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~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06</a:t>
            </a:r>
          </a:p>
          <a:p>
            <a:pPr algn="ctr" latinLnBrk="1">
              <a:spcBef>
                <a:spcPts val="0"/>
              </a:spcBef>
              <a:spcAft>
                <a:spcPts val="800"/>
              </a:spcAft>
            </a:pPr>
            <a:r>
              <a:rPr lang="ko-KR" altLang="en-US" sz="1600" b="0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 파일 구성 </a:t>
            </a:r>
            <a:r>
              <a:rPr lang="en-US" altLang="ko-KR" sz="1600" b="0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p.07 ~ 09</a:t>
            </a:r>
          </a:p>
          <a:p>
            <a:pPr algn="ctr" latinLnBrk="1">
              <a:spcBef>
                <a:spcPts val="0"/>
              </a:spcBef>
              <a:spcAft>
                <a:spcPts val="800"/>
              </a:spcAft>
            </a:pP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메뉴별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기능 설명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p.10 ~ 16</a:t>
            </a:r>
          </a:p>
          <a:p>
            <a:pPr algn="ctr" latinLnBrk="1">
              <a:spcBef>
                <a:spcPts val="0"/>
              </a:spcBef>
              <a:spcAft>
                <a:spcPts val="800"/>
              </a:spcAft>
            </a:pPr>
            <a:r>
              <a:rPr lang="ko-KR" altLang="en-US" sz="1600" b="0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독창성 및 차별성 </a:t>
            </a:r>
            <a:r>
              <a:rPr lang="en-US" altLang="ko-KR" sz="1600" b="0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p.17</a:t>
            </a:r>
          </a:p>
          <a:p>
            <a:pPr algn="ctr" latinLnBrk="1">
              <a:spcBef>
                <a:spcPts val="0"/>
              </a:spcBef>
              <a:spcAft>
                <a:spcPts val="800"/>
              </a:spcAft>
            </a:pP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분담 내용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p. 18</a:t>
            </a:r>
          </a:p>
          <a:p>
            <a:pPr algn="ctr" latinLnBrk="1">
              <a:spcBef>
                <a:spcPts val="0"/>
              </a:spcBef>
              <a:spcAft>
                <a:spcPts val="800"/>
              </a:spcAft>
            </a:pP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느낀점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p. 19 ~ 21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36E420-4427-9A2B-B3B6-35A8602DA31D}"/>
              </a:ext>
            </a:extLst>
          </p:cNvPr>
          <p:cNvSpPr txBox="1"/>
          <p:nvPr/>
        </p:nvSpPr>
        <p:spPr>
          <a:xfrm>
            <a:off x="9294572" y="2214586"/>
            <a:ext cx="6336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endParaRPr kumimoji="0" lang="ko-KR" altLang="en-US" sz="2000" b="0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AA349F2-6682-3465-CC01-50D912967A46}"/>
              </a:ext>
            </a:extLst>
          </p:cNvPr>
          <p:cNvSpPr/>
          <p:nvPr/>
        </p:nvSpPr>
        <p:spPr>
          <a:xfrm>
            <a:off x="8341874" y="2609302"/>
            <a:ext cx="133350" cy="133350"/>
          </a:xfrm>
          <a:prstGeom prst="ellipse">
            <a:avLst/>
          </a:prstGeom>
          <a:noFill/>
          <a:ln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F666A0-35AB-1DA9-738E-859978D304CA}"/>
              </a:ext>
            </a:extLst>
          </p:cNvPr>
          <p:cNvSpPr txBox="1"/>
          <p:nvPr/>
        </p:nvSpPr>
        <p:spPr>
          <a:xfrm>
            <a:off x="11192993" y="2214586"/>
            <a:ext cx="6336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endParaRPr kumimoji="0" lang="ko-KR" altLang="en-US" sz="2000" b="0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FF04B0-AF0C-78E1-189C-38FC7B70BB91}"/>
              </a:ext>
            </a:extLst>
          </p:cNvPr>
          <p:cNvSpPr/>
          <p:nvPr/>
        </p:nvSpPr>
        <p:spPr>
          <a:xfrm>
            <a:off x="10474945" y="2609302"/>
            <a:ext cx="133350" cy="133350"/>
          </a:xfrm>
          <a:prstGeom prst="ellipse">
            <a:avLst/>
          </a:prstGeom>
          <a:noFill/>
          <a:ln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74BF02-1B51-D949-A9C9-25F38D80F390}"/>
              </a:ext>
            </a:extLst>
          </p:cNvPr>
          <p:cNvSpPr txBox="1"/>
          <p:nvPr/>
        </p:nvSpPr>
        <p:spPr>
          <a:xfrm>
            <a:off x="10643955" y="2993124"/>
            <a:ext cx="1789921" cy="608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algn="l" latinLnBrk="1">
              <a:lnSpc>
                <a:spcPct val="200000"/>
              </a:lnSpc>
            </a:pPr>
            <a:r>
              <a:rPr lang="ko-KR" altLang="en-US" sz="2000" b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메뉴얼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7C2783-A6C3-7960-C139-868161F772A3}"/>
              </a:ext>
            </a:extLst>
          </p:cNvPr>
          <p:cNvSpPr txBox="1"/>
          <p:nvPr/>
        </p:nvSpPr>
        <p:spPr>
          <a:xfrm>
            <a:off x="9983903" y="3686253"/>
            <a:ext cx="25974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algn="ctr" latinLnBrk="1">
              <a:spcBef>
                <a:spcPts val="0"/>
              </a:spcBef>
            </a:pPr>
            <a:r>
              <a:rPr lang="en-US" altLang="ko-KR" sz="1600" b="0" dirty="0">
                <a:solidFill>
                  <a:srgbClr val="A6A6A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p.24</a:t>
            </a:r>
          </a:p>
        </p:txBody>
      </p:sp>
    </p:spTree>
    <p:extLst>
      <p:ext uri="{BB962C8B-B14F-4D97-AF65-F5344CB8AC3E}">
        <p14:creationId xmlns:p14="http://schemas.microsoft.com/office/powerpoint/2010/main" val="654706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3E0B7C-61D0-6C57-4492-0CBF794D070F}"/>
              </a:ext>
            </a:extLst>
          </p:cNvPr>
          <p:cNvSpPr txBox="1"/>
          <p:nvPr/>
        </p:nvSpPr>
        <p:spPr>
          <a:xfrm>
            <a:off x="5897869" y="6220546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</a:t>
            </a:r>
            <a:endParaRPr kumimoji="0" lang="en-US" altLang="ko-KR" sz="1500" b="0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9F7C8DF-2012-23BD-F9EF-D0EE20E66EDF}"/>
              </a:ext>
            </a:extLst>
          </p:cNvPr>
          <p:cNvGrpSpPr/>
          <p:nvPr/>
        </p:nvGrpSpPr>
        <p:grpSpPr>
          <a:xfrm>
            <a:off x="494361" y="283510"/>
            <a:ext cx="11078061" cy="646331"/>
            <a:chOff x="494361" y="283510"/>
            <a:chExt cx="11078061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24EEDA-A077-6AF2-A422-3B7F0640D9AD}"/>
                </a:ext>
              </a:extLst>
            </p:cNvPr>
            <p:cNvSpPr txBox="1"/>
            <p:nvPr/>
          </p:nvSpPr>
          <p:spPr>
            <a:xfrm>
              <a:off x="1345407" y="422009"/>
              <a:ext cx="31502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1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최종 결과 </a:t>
              </a:r>
              <a:r>
                <a:rPr kumimoji="0" lang="en-US" altLang="ko-KR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 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배우고 느낀 점</a:t>
              </a:r>
              <a:endParaRPr kumimoji="0" lang="en-US" altLang="ko-KR" sz="2000" b="1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FC4A2B-4AC5-0E70-B5D5-8EB6506D6D19}"/>
                </a:ext>
              </a:extLst>
            </p:cNvPr>
            <p:cNvSpPr txBox="1"/>
            <p:nvPr/>
          </p:nvSpPr>
          <p:spPr>
            <a:xfrm>
              <a:off x="494361" y="283510"/>
              <a:ext cx="107726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3-7</a:t>
              </a: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BEAE86E-CE56-4CA1-E5EF-3B80F34BCD30}"/>
                </a:ext>
              </a:extLst>
            </p:cNvPr>
            <p:cNvCxnSpPr/>
            <p:nvPr/>
          </p:nvCxnSpPr>
          <p:spPr>
            <a:xfrm>
              <a:off x="925854" y="853641"/>
              <a:ext cx="1064656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B6EA812-9898-7190-2D0C-3AF00BF0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14644" y="853641"/>
              <a:ext cx="83076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1C78445-4DEB-2E4C-87F1-E7C091A22041}"/>
              </a:ext>
            </a:extLst>
          </p:cNvPr>
          <p:cNvGrpSpPr/>
          <p:nvPr/>
        </p:nvGrpSpPr>
        <p:grpSpPr>
          <a:xfrm>
            <a:off x="626763" y="984114"/>
            <a:ext cx="10945658" cy="2266477"/>
            <a:chOff x="626763" y="1162523"/>
            <a:chExt cx="10945658" cy="22664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3A979FC-94A2-4C9D-2B7C-C38D4763B20F}"/>
                </a:ext>
              </a:extLst>
            </p:cNvPr>
            <p:cNvSpPr txBox="1"/>
            <p:nvPr/>
          </p:nvSpPr>
          <p:spPr>
            <a:xfrm>
              <a:off x="836362" y="1162523"/>
              <a:ext cx="10736059" cy="2266477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1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이상수</a:t>
              </a:r>
              <a:endParaRPr kumimoji="0" lang="en-US" altLang="ko-KR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BB635FA-1253-764F-D193-FE682C1B58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763" y="1306248"/>
              <a:ext cx="108000" cy="108000"/>
            </a:xfrm>
            <a:prstGeom prst="ellipse">
              <a:avLst/>
            </a:prstGeom>
            <a:solidFill>
              <a:srgbClr val="EF4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755A2E-A85D-677D-337D-61AAC637D9B7}"/>
                </a:ext>
              </a:extLst>
            </p:cNvPr>
            <p:cNvSpPr txBox="1"/>
            <p:nvPr/>
          </p:nvSpPr>
          <p:spPr>
            <a:xfrm>
              <a:off x="836362" y="1659274"/>
              <a:ext cx="9674110" cy="148668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tIns="108000" bIns="108000">
              <a:noAutofit/>
            </a:bodyPr>
            <a:lstStyle/>
            <a:p>
              <a:pPr marR="0" lvl="0" defTabSz="914400" rtl="0" eaLnBrk="1" fontAlgn="auto" latinLnBrk="1" hangingPunct="1">
                <a:lnSpc>
                  <a:spcPct val="150000"/>
                </a:lnSpc>
                <a:buClrTx/>
                <a:buSzTx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g sans"/>
                  <a:ea typeface="맑은 고딕" panose="020B0503020000020004" pitchFamily="50" charset="-127"/>
                  <a:cs typeface="+mn-cs"/>
                </a:rPr>
                <a:t>한 학기 간 프로젝트를 수행하면서 다른 프로젝트들과 겹침으로써 시간분배도 잘 못 하고 한 번에 몰아서 한 느낌이 없지 않아 있는데 하나의 프로그램을 부족함도 많겠지만 완성함으로써 뿌듯함을 느꼈고 팀원 들과의 협동심을 기를 수 있는 좋은 기회가 되었던 것 같습니다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g sans"/>
                  <a:ea typeface="맑은 고딕" panose="020B0503020000020004" pitchFamily="50" charset="-127"/>
                  <a:cs typeface="+mn-cs"/>
                </a:rPr>
                <a:t>.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35503C0-D7E9-5EE8-0229-26560DCFAFF9}"/>
              </a:ext>
            </a:extLst>
          </p:cNvPr>
          <p:cNvGrpSpPr/>
          <p:nvPr/>
        </p:nvGrpSpPr>
        <p:grpSpPr>
          <a:xfrm>
            <a:off x="626763" y="3076423"/>
            <a:ext cx="10945658" cy="3114711"/>
            <a:chOff x="626763" y="1162523"/>
            <a:chExt cx="10945658" cy="311471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EC6C07-62C1-F5F5-581B-E10C75F79358}"/>
                </a:ext>
              </a:extLst>
            </p:cNvPr>
            <p:cNvSpPr txBox="1"/>
            <p:nvPr/>
          </p:nvSpPr>
          <p:spPr>
            <a:xfrm>
              <a:off x="836362" y="1162523"/>
              <a:ext cx="10736059" cy="2266477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1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 dirty="0" err="1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제병구</a:t>
              </a:r>
              <a:endParaRPr kumimoji="0" lang="en-US" altLang="ko-KR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A75CAF8-AD9D-2930-E271-F626FA464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763" y="1306248"/>
              <a:ext cx="108000" cy="108000"/>
            </a:xfrm>
            <a:prstGeom prst="ellipse">
              <a:avLst/>
            </a:prstGeom>
            <a:solidFill>
              <a:srgbClr val="EF4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085A61-61DB-6BE2-3F04-DB66F692E95F}"/>
                </a:ext>
              </a:extLst>
            </p:cNvPr>
            <p:cNvSpPr txBox="1"/>
            <p:nvPr/>
          </p:nvSpPr>
          <p:spPr>
            <a:xfrm>
              <a:off x="836362" y="1659274"/>
              <a:ext cx="9674110" cy="261796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tIns="108000" bIns="108000">
              <a:noAutofit/>
            </a:bodyPr>
            <a:lstStyle/>
            <a:p>
              <a:pPr marR="0" lvl="0" defTabSz="914400" rtl="0" eaLnBrk="1" fontAlgn="auto" latinLnBrk="1" hangingPunct="1">
                <a:lnSpc>
                  <a:spcPct val="150000"/>
                </a:lnSpc>
                <a:buClrTx/>
                <a:buSzTx/>
                <a:tabLst/>
                <a:defRPr/>
              </a:pPr>
              <a:r>
                <a:rPr lang="ko-KR" altLang="en-US" b="0" i="0" dirty="0">
                  <a:effectLst/>
                  <a:latin typeface="gg sans"/>
                </a:rPr>
                <a:t>처음 프로젝트 계획서를 만들면서 </a:t>
              </a:r>
              <a:r>
                <a:rPr lang="en-US" altLang="ko-KR" b="0" i="0" dirty="0">
                  <a:effectLst/>
                  <a:latin typeface="gg sans"/>
                </a:rPr>
                <a:t>"</a:t>
              </a:r>
              <a:r>
                <a:rPr lang="ko-KR" altLang="en-US" b="0" i="0" dirty="0">
                  <a:effectLst/>
                  <a:latin typeface="gg sans"/>
                </a:rPr>
                <a:t>이런 기능이 있으면 좋겠다</a:t>
              </a:r>
              <a:r>
                <a:rPr lang="en-US" altLang="ko-KR" b="0" i="0" dirty="0">
                  <a:effectLst/>
                  <a:latin typeface="gg sans"/>
                </a:rPr>
                <a:t>. </a:t>
              </a:r>
              <a:r>
                <a:rPr lang="ko-KR" altLang="en-US" b="0" i="0" dirty="0">
                  <a:effectLst/>
                  <a:latin typeface="gg sans"/>
                </a:rPr>
                <a:t>저런 기능이 있으면 좋겠다</a:t>
              </a:r>
              <a:r>
                <a:rPr lang="en-US" altLang="ko-KR" b="0" i="0" dirty="0">
                  <a:effectLst/>
                  <a:latin typeface="gg sans"/>
                </a:rPr>
                <a:t>"</a:t>
              </a:r>
              <a:r>
                <a:rPr lang="ko-KR" altLang="en-US" b="0" i="0" dirty="0">
                  <a:effectLst/>
                  <a:latin typeface="gg sans"/>
                </a:rPr>
                <a:t>라는 말이 오갈 때 마음 속 한편으로는 </a:t>
              </a:r>
              <a:r>
                <a:rPr lang="en-US" altLang="ko-KR" b="0" i="0" dirty="0">
                  <a:effectLst/>
                  <a:latin typeface="gg sans"/>
                </a:rPr>
                <a:t>"</a:t>
              </a:r>
              <a:r>
                <a:rPr lang="ko-KR" altLang="en-US" b="0" i="0" dirty="0">
                  <a:effectLst/>
                  <a:latin typeface="gg sans"/>
                </a:rPr>
                <a:t>이 기능을 우리가 만들 수 있을까</a:t>
              </a:r>
              <a:r>
                <a:rPr lang="en-US" altLang="ko-KR" b="0" i="0" dirty="0">
                  <a:effectLst/>
                  <a:latin typeface="gg sans"/>
                </a:rPr>
                <a:t>?"</a:t>
              </a:r>
              <a:r>
                <a:rPr lang="ko-KR" altLang="en-US" b="0" i="0" dirty="0">
                  <a:effectLst/>
                  <a:latin typeface="gg sans"/>
                </a:rPr>
                <a:t>라는 걱정이 있었습니다</a:t>
              </a:r>
              <a:r>
                <a:rPr lang="en-US" altLang="ko-KR" b="0" i="0" dirty="0">
                  <a:effectLst/>
                  <a:latin typeface="gg sans"/>
                </a:rPr>
                <a:t>. </a:t>
              </a:r>
              <a:r>
                <a:rPr lang="ko-KR" altLang="en-US" b="0" i="0" dirty="0">
                  <a:effectLst/>
                  <a:latin typeface="gg sans"/>
                </a:rPr>
                <a:t>프로젝트를 진행하면서 이런 걱정은 현실이 되었습니다</a:t>
              </a:r>
              <a:r>
                <a:rPr lang="en-US" altLang="ko-KR" b="0" i="0" dirty="0">
                  <a:effectLst/>
                  <a:latin typeface="gg sans"/>
                </a:rPr>
                <a:t>. </a:t>
              </a:r>
              <a:r>
                <a:rPr lang="ko-KR" altLang="en-US" b="0" i="0" dirty="0">
                  <a:effectLst/>
                  <a:latin typeface="gg sans"/>
                </a:rPr>
                <a:t>처음에는 미친듯이 뜨는 빨간 줄과 많은 오류들을 보고 포기할 까도 생각 했지만 조원 들과의 회의와 자료조사 그리고 공부로 하나씩 차근차근 하나씩 해결하다 보니 어느새 프로젝트를 완성할 수 있었습니다</a:t>
              </a:r>
              <a:r>
                <a:rPr lang="en-US" altLang="ko-KR" b="0" i="0" dirty="0">
                  <a:effectLst/>
                  <a:latin typeface="gg sans"/>
                </a:rPr>
                <a:t>. </a:t>
              </a:r>
              <a:r>
                <a:rPr lang="ko-KR" altLang="en-US" b="0" i="0" dirty="0">
                  <a:effectLst/>
                  <a:latin typeface="gg sans"/>
                </a:rPr>
                <a:t>프로젝트를 완성함에 있어서 중요한 것 </a:t>
              </a:r>
              <a:r>
                <a:rPr lang="en-US" altLang="ko-KR" b="0" i="0" dirty="0">
                  <a:effectLst/>
                  <a:latin typeface="gg sans"/>
                </a:rPr>
                <a:t>3</a:t>
              </a:r>
              <a:r>
                <a:rPr lang="ko-KR" altLang="en-US" b="0" i="0" dirty="0">
                  <a:effectLst/>
                  <a:latin typeface="gg sans"/>
                </a:rPr>
                <a:t>가지 협동</a:t>
              </a:r>
              <a:r>
                <a:rPr lang="en-US" altLang="ko-KR" b="0" i="0" dirty="0">
                  <a:effectLst/>
                  <a:latin typeface="gg sans"/>
                </a:rPr>
                <a:t>, </a:t>
              </a:r>
              <a:r>
                <a:rPr lang="ko-KR" altLang="en-US" b="0" i="0" dirty="0">
                  <a:effectLst/>
                  <a:latin typeface="gg sans"/>
                </a:rPr>
                <a:t>공부</a:t>
              </a:r>
              <a:r>
                <a:rPr lang="en-US" altLang="ko-KR" b="0" i="0" dirty="0">
                  <a:effectLst/>
                  <a:latin typeface="gg sans"/>
                </a:rPr>
                <a:t>, </a:t>
              </a:r>
              <a:r>
                <a:rPr lang="ko-KR" altLang="en-US" b="0" i="0" dirty="0">
                  <a:effectLst/>
                  <a:latin typeface="gg sans"/>
                </a:rPr>
                <a:t>꺾이지 않는 마음을 배울 수 있었던 프로젝트였습니다</a:t>
              </a:r>
              <a:r>
                <a:rPr lang="en-US" altLang="ko-KR" b="0" i="0" dirty="0">
                  <a:effectLst/>
                  <a:latin typeface="gg sans"/>
                </a:rPr>
                <a:t>.</a:t>
              </a:r>
              <a:endPara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952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3E0B7C-61D0-6C57-4492-0CBF794D070F}"/>
              </a:ext>
            </a:extLst>
          </p:cNvPr>
          <p:cNvSpPr txBox="1"/>
          <p:nvPr/>
        </p:nvSpPr>
        <p:spPr>
          <a:xfrm>
            <a:off x="5897869" y="6220546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9F7C8DF-2012-23BD-F9EF-D0EE20E66EDF}"/>
              </a:ext>
            </a:extLst>
          </p:cNvPr>
          <p:cNvGrpSpPr/>
          <p:nvPr/>
        </p:nvGrpSpPr>
        <p:grpSpPr>
          <a:xfrm>
            <a:off x="494361" y="283510"/>
            <a:ext cx="11078061" cy="646331"/>
            <a:chOff x="494361" y="283510"/>
            <a:chExt cx="11078061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24EEDA-A077-6AF2-A422-3B7F0640D9AD}"/>
                </a:ext>
              </a:extLst>
            </p:cNvPr>
            <p:cNvSpPr txBox="1"/>
            <p:nvPr/>
          </p:nvSpPr>
          <p:spPr>
            <a:xfrm>
              <a:off x="1345407" y="422009"/>
              <a:ext cx="31502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1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최종 결과 </a:t>
              </a:r>
              <a:r>
                <a:rPr kumimoji="0" lang="en-US" altLang="ko-KR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 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배우고 느낀 점</a:t>
              </a:r>
              <a:endParaRPr kumimoji="0" lang="en-US" altLang="ko-KR" sz="2000" b="1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FC4A2B-4AC5-0E70-B5D5-8EB6506D6D19}"/>
                </a:ext>
              </a:extLst>
            </p:cNvPr>
            <p:cNvSpPr txBox="1"/>
            <p:nvPr/>
          </p:nvSpPr>
          <p:spPr>
            <a:xfrm>
              <a:off x="494361" y="283510"/>
              <a:ext cx="107726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3-7</a:t>
              </a: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BEAE86E-CE56-4CA1-E5EF-3B80F34BCD30}"/>
                </a:ext>
              </a:extLst>
            </p:cNvPr>
            <p:cNvCxnSpPr/>
            <p:nvPr/>
          </p:nvCxnSpPr>
          <p:spPr>
            <a:xfrm>
              <a:off x="925854" y="853641"/>
              <a:ext cx="1064656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B6EA812-9898-7190-2D0C-3AF00BF0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14644" y="853641"/>
              <a:ext cx="83076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1C78445-4DEB-2E4C-87F1-E7C091A22041}"/>
              </a:ext>
            </a:extLst>
          </p:cNvPr>
          <p:cNvGrpSpPr/>
          <p:nvPr/>
        </p:nvGrpSpPr>
        <p:grpSpPr>
          <a:xfrm>
            <a:off x="626763" y="1200173"/>
            <a:ext cx="10945658" cy="2266477"/>
            <a:chOff x="626763" y="1162523"/>
            <a:chExt cx="10945658" cy="22664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3A979FC-94A2-4C9D-2B7C-C38D4763B20F}"/>
                </a:ext>
              </a:extLst>
            </p:cNvPr>
            <p:cNvSpPr txBox="1"/>
            <p:nvPr/>
          </p:nvSpPr>
          <p:spPr>
            <a:xfrm>
              <a:off x="836362" y="1162523"/>
              <a:ext cx="10736059" cy="2266477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1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 dirty="0" err="1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이현승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BB635FA-1253-764F-D193-FE682C1B58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763" y="1306248"/>
              <a:ext cx="108000" cy="108000"/>
            </a:xfrm>
            <a:prstGeom prst="ellipse">
              <a:avLst/>
            </a:prstGeom>
            <a:solidFill>
              <a:srgbClr val="EF4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755A2E-A85D-677D-337D-61AAC637D9B7}"/>
                </a:ext>
              </a:extLst>
            </p:cNvPr>
            <p:cNvSpPr txBox="1"/>
            <p:nvPr/>
          </p:nvSpPr>
          <p:spPr>
            <a:xfrm>
              <a:off x="836362" y="1659274"/>
              <a:ext cx="9674110" cy="148668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tIns="108000" bIns="10800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0" i="0" dirty="0">
                  <a:effectLst/>
                  <a:latin typeface="gg sans"/>
                </a:rPr>
                <a:t>이번 프로젝트를 통하여 하나의 프로그램을 만들어 보면서 자바에 대해서 좀 더 공부 할 수 있는 기회가 되었습니다</a:t>
              </a:r>
              <a:r>
                <a:rPr lang="en-US" altLang="ko-KR" b="0" i="0" dirty="0">
                  <a:effectLst/>
                  <a:latin typeface="gg sans"/>
                </a:rPr>
                <a:t>. </a:t>
              </a:r>
              <a:r>
                <a:rPr lang="ko-KR" altLang="en-US" b="0" i="0" dirty="0">
                  <a:effectLst/>
                  <a:latin typeface="gg sans"/>
                </a:rPr>
                <a:t>팀별 활동을 통하여 협동심을 기를 수 있었으며 앞으로의 직장생활에서도 여러가지의 프로젝트들이 있을 것이며 이를 대비할 수 있는 좋은 기회가 되었습니다</a:t>
              </a:r>
              <a:r>
                <a:rPr lang="en-US" altLang="ko-KR" b="0" i="0" dirty="0">
                  <a:effectLst/>
                  <a:latin typeface="gg sans"/>
                </a:rPr>
                <a:t>.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35503C0-D7E9-5EE8-0229-26560DCFAFF9}"/>
              </a:ext>
            </a:extLst>
          </p:cNvPr>
          <p:cNvGrpSpPr/>
          <p:nvPr/>
        </p:nvGrpSpPr>
        <p:grpSpPr>
          <a:xfrm>
            <a:off x="626763" y="3557902"/>
            <a:ext cx="10945658" cy="2375351"/>
            <a:chOff x="626763" y="1162523"/>
            <a:chExt cx="10945658" cy="23753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EC6C07-62C1-F5F5-581B-E10C75F79358}"/>
                </a:ext>
              </a:extLst>
            </p:cNvPr>
            <p:cNvSpPr txBox="1"/>
            <p:nvPr/>
          </p:nvSpPr>
          <p:spPr>
            <a:xfrm>
              <a:off x="836362" y="1162523"/>
              <a:ext cx="10736059" cy="2266477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1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박병민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A75CAF8-AD9D-2930-E271-F626FA464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763" y="1306248"/>
              <a:ext cx="108000" cy="108000"/>
            </a:xfrm>
            <a:prstGeom prst="ellipse">
              <a:avLst/>
            </a:prstGeom>
            <a:solidFill>
              <a:srgbClr val="EF4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085A61-61DB-6BE2-3F04-DB66F692E95F}"/>
                </a:ext>
              </a:extLst>
            </p:cNvPr>
            <p:cNvSpPr txBox="1"/>
            <p:nvPr/>
          </p:nvSpPr>
          <p:spPr>
            <a:xfrm>
              <a:off x="836362" y="1659274"/>
              <a:ext cx="9674110" cy="187860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tIns="108000" bIns="10800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gg sans"/>
                  <a:ea typeface="맑은 고딕" panose="020B0503020000020004" pitchFamily="50" charset="-127"/>
                </a:rPr>
                <a:t>‘</a:t>
              </a:r>
              <a:r>
                <a:rPr lang="ko-KR" altLang="en-US" dirty="0">
                  <a:solidFill>
                    <a:prstClr val="black"/>
                  </a:solidFill>
                  <a:latin typeface="gg sans"/>
                  <a:ea typeface="맑은 고딕" panose="020B0503020000020004" pitchFamily="50" charset="-127"/>
                </a:rPr>
                <a:t>여기 갈래</a:t>
              </a:r>
              <a:r>
                <a:rPr lang="en-US" altLang="ko-KR" dirty="0">
                  <a:solidFill>
                    <a:prstClr val="black"/>
                  </a:solidFill>
                  <a:latin typeface="gg sans"/>
                  <a:ea typeface="맑은 고딕" panose="020B0503020000020004" pitchFamily="50" charset="-127"/>
                </a:rPr>
                <a:t>?’ </a:t>
              </a:r>
              <a:r>
                <a:rPr lang="ko-KR" altLang="en-US" dirty="0">
                  <a:solidFill>
                    <a:prstClr val="black"/>
                  </a:solidFill>
                  <a:latin typeface="gg sans"/>
                  <a:ea typeface="맑은 고딕" panose="020B0503020000020004" pitchFamily="50" charset="-127"/>
                </a:rPr>
                <a:t>라는 프로그램을 제작하면서 처음 사용해 보는 </a:t>
              </a:r>
              <a:r>
                <a:rPr lang="en-US" altLang="ko-KR" dirty="0" err="1">
                  <a:solidFill>
                    <a:prstClr val="black"/>
                  </a:solidFill>
                  <a:latin typeface="gg sans"/>
                  <a:ea typeface="맑은 고딕" panose="020B0503020000020004" pitchFamily="50" charset="-127"/>
                </a:rPr>
                <a:t>Mysql</a:t>
              </a:r>
              <a:r>
                <a:rPr lang="ko-KR" altLang="en-US" dirty="0">
                  <a:solidFill>
                    <a:prstClr val="black"/>
                  </a:solidFill>
                  <a:latin typeface="gg sans"/>
                  <a:ea typeface="맑은 고딕" panose="020B0503020000020004" pitchFamily="50" charset="-127"/>
                </a:rPr>
                <a:t>으로 </a:t>
              </a:r>
              <a:r>
                <a:rPr lang="en-US" altLang="ko-KR" dirty="0">
                  <a:solidFill>
                    <a:prstClr val="black"/>
                  </a:solidFill>
                  <a:latin typeface="gg sans"/>
                  <a:ea typeface="맑은 고딕" panose="020B0503020000020004" pitchFamily="50" charset="-127"/>
                </a:rPr>
                <a:t>DB </a:t>
              </a:r>
              <a:r>
                <a:rPr lang="ko-KR" altLang="en-US" dirty="0">
                  <a:solidFill>
                    <a:prstClr val="black"/>
                  </a:solidFill>
                  <a:latin typeface="gg sans"/>
                  <a:ea typeface="맑은 고딕" panose="020B0503020000020004" pitchFamily="50" charset="-127"/>
                </a:rPr>
                <a:t>데이터를 다루면서 어려움이 많았지만</a:t>
              </a:r>
              <a:r>
                <a:rPr lang="en-US" altLang="ko-KR" dirty="0">
                  <a:solidFill>
                    <a:prstClr val="black"/>
                  </a:solidFill>
                  <a:latin typeface="gg sans"/>
                  <a:ea typeface="맑은 고딕" panose="020B0503020000020004" pitchFamily="50" charset="-127"/>
                </a:rPr>
                <a:t>, </a:t>
              </a:r>
              <a:r>
                <a:rPr lang="ko-KR" altLang="en-US" dirty="0">
                  <a:solidFill>
                    <a:prstClr val="black"/>
                  </a:solidFill>
                  <a:latin typeface="gg sans"/>
                  <a:ea typeface="맑은 고딕" panose="020B0503020000020004" pitchFamily="50" charset="-127"/>
                </a:rPr>
                <a:t>하면 된다 라는 마인드로 하다 보니 결국 </a:t>
              </a:r>
              <a:r>
                <a:rPr lang="en-US" altLang="ko-KR" dirty="0" err="1">
                  <a:solidFill>
                    <a:prstClr val="black"/>
                  </a:solidFill>
                  <a:latin typeface="gg sans"/>
                  <a:ea typeface="맑은 고딕" panose="020B0503020000020004" pitchFamily="50" charset="-127"/>
                </a:rPr>
                <a:t>Mysql</a:t>
              </a:r>
              <a:r>
                <a:rPr lang="ko-KR" altLang="en-US" dirty="0">
                  <a:solidFill>
                    <a:prstClr val="black"/>
                  </a:solidFill>
                  <a:latin typeface="gg sans"/>
                  <a:ea typeface="맑은 고딕" panose="020B0503020000020004" pitchFamily="50" charset="-127"/>
                </a:rPr>
                <a:t>을 다루는 데 익숙해졌고</a:t>
              </a:r>
              <a:r>
                <a:rPr lang="en-US" altLang="ko-KR" dirty="0">
                  <a:solidFill>
                    <a:prstClr val="black"/>
                  </a:solidFill>
                  <a:latin typeface="gg sans"/>
                  <a:ea typeface="맑은 고딕" panose="020B0503020000020004" pitchFamily="50" charset="-127"/>
                </a:rPr>
                <a:t>, </a:t>
              </a:r>
              <a:r>
                <a:rPr lang="ko-KR" altLang="en-US" dirty="0">
                  <a:solidFill>
                    <a:prstClr val="black"/>
                  </a:solidFill>
                  <a:latin typeface="gg sans"/>
                  <a:ea typeface="맑은 고딕" panose="020B0503020000020004" pitchFamily="50" charset="-127"/>
                </a:rPr>
                <a:t>원하던 </a:t>
              </a:r>
              <a:r>
                <a:rPr lang="en-US" altLang="ko-KR" dirty="0">
                  <a:solidFill>
                    <a:prstClr val="black"/>
                  </a:solidFill>
                  <a:latin typeface="gg sans"/>
                  <a:ea typeface="맑은 고딕" panose="020B0503020000020004" pitchFamily="50" charset="-127"/>
                </a:rPr>
                <a:t>DB</a:t>
              </a:r>
              <a:r>
                <a:rPr lang="ko-KR" altLang="en-US" dirty="0">
                  <a:solidFill>
                    <a:prstClr val="black"/>
                  </a:solidFill>
                  <a:latin typeface="gg sans"/>
                  <a:ea typeface="맑은 고딕" panose="020B0503020000020004" pitchFamily="50" charset="-127"/>
                </a:rPr>
                <a:t>를 정리하여 </a:t>
              </a:r>
              <a:r>
                <a:rPr lang="en-US" altLang="ko-KR" dirty="0">
                  <a:solidFill>
                    <a:prstClr val="black"/>
                  </a:solidFill>
                  <a:latin typeface="gg sans"/>
                  <a:ea typeface="맑은 고딕" panose="020B0503020000020004" pitchFamily="50" charset="-127"/>
                </a:rPr>
                <a:t>GUI</a:t>
              </a:r>
              <a:r>
                <a:rPr lang="ko-KR" altLang="en-US" dirty="0">
                  <a:solidFill>
                    <a:prstClr val="black"/>
                  </a:solidFill>
                  <a:latin typeface="gg sans"/>
                  <a:ea typeface="맑은 고딕" panose="020B0503020000020004" pitchFamily="50" charset="-127"/>
                </a:rPr>
                <a:t>의 필요한 부분에 적용시켰습니다</a:t>
              </a:r>
              <a:r>
                <a:rPr lang="en-US" altLang="ko-KR" dirty="0">
                  <a:solidFill>
                    <a:prstClr val="black"/>
                  </a:solidFill>
                  <a:latin typeface="gg sans"/>
                  <a:ea typeface="맑은 고딕" panose="020B0503020000020004" pitchFamily="50" charset="-127"/>
                </a:rPr>
                <a:t>. </a:t>
              </a:r>
              <a:r>
                <a:rPr lang="ko-KR" altLang="en-US" dirty="0">
                  <a:solidFill>
                    <a:prstClr val="black"/>
                  </a:solidFill>
                  <a:latin typeface="gg sans"/>
                  <a:ea typeface="맑은 고딕" panose="020B0503020000020004" pitchFamily="50" charset="-127"/>
                </a:rPr>
                <a:t>앞으로 있을 프로젝트에서도 이런 마음가짐으로만 한다면 반드시 좋은 결과가 있을 것이라고 생각합니다</a:t>
              </a:r>
              <a:r>
                <a:rPr lang="en-US" altLang="ko-KR" dirty="0">
                  <a:solidFill>
                    <a:prstClr val="black"/>
                  </a:solidFill>
                  <a:latin typeface="gg sans"/>
                  <a:ea typeface="맑은 고딕" panose="020B0503020000020004" pitchFamily="50" charset="-127"/>
                </a:rPr>
                <a:t>.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134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3E0B7C-61D0-6C57-4492-0CBF794D070F}"/>
              </a:ext>
            </a:extLst>
          </p:cNvPr>
          <p:cNvSpPr txBox="1"/>
          <p:nvPr/>
        </p:nvSpPr>
        <p:spPr>
          <a:xfrm>
            <a:off x="5897869" y="6220546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21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9F7C8DF-2012-23BD-F9EF-D0EE20E66EDF}"/>
              </a:ext>
            </a:extLst>
          </p:cNvPr>
          <p:cNvGrpSpPr/>
          <p:nvPr/>
        </p:nvGrpSpPr>
        <p:grpSpPr>
          <a:xfrm>
            <a:off x="494361" y="283510"/>
            <a:ext cx="11078061" cy="646331"/>
            <a:chOff x="494361" y="283510"/>
            <a:chExt cx="11078061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24EEDA-A077-6AF2-A422-3B7F0640D9AD}"/>
                </a:ext>
              </a:extLst>
            </p:cNvPr>
            <p:cNvSpPr txBox="1"/>
            <p:nvPr/>
          </p:nvSpPr>
          <p:spPr>
            <a:xfrm>
              <a:off x="1345407" y="422009"/>
              <a:ext cx="31502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1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최종 결과 </a:t>
              </a:r>
              <a:r>
                <a:rPr kumimoji="0" lang="en-US" altLang="ko-KR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 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배우고 느낀 점</a:t>
              </a:r>
              <a:endParaRPr kumimoji="0" lang="en-US" altLang="ko-KR" sz="2000" b="1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FC4A2B-4AC5-0E70-B5D5-8EB6506D6D19}"/>
                </a:ext>
              </a:extLst>
            </p:cNvPr>
            <p:cNvSpPr txBox="1"/>
            <p:nvPr/>
          </p:nvSpPr>
          <p:spPr>
            <a:xfrm>
              <a:off x="494361" y="283510"/>
              <a:ext cx="107726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3-7</a:t>
              </a: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BEAE86E-CE56-4CA1-E5EF-3B80F34BCD30}"/>
                </a:ext>
              </a:extLst>
            </p:cNvPr>
            <p:cNvCxnSpPr/>
            <p:nvPr/>
          </p:nvCxnSpPr>
          <p:spPr>
            <a:xfrm>
              <a:off x="925854" y="853641"/>
              <a:ext cx="1064656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B6EA812-9898-7190-2D0C-3AF00BF0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14644" y="853641"/>
              <a:ext cx="83076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1C78445-4DEB-2E4C-87F1-E7C091A22041}"/>
              </a:ext>
            </a:extLst>
          </p:cNvPr>
          <p:cNvGrpSpPr/>
          <p:nvPr/>
        </p:nvGrpSpPr>
        <p:grpSpPr>
          <a:xfrm>
            <a:off x="626763" y="918350"/>
            <a:ext cx="10945658" cy="2266477"/>
            <a:chOff x="626763" y="1162523"/>
            <a:chExt cx="10945658" cy="22664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3A979FC-94A2-4C9D-2B7C-C38D4763B20F}"/>
                </a:ext>
              </a:extLst>
            </p:cNvPr>
            <p:cNvSpPr txBox="1"/>
            <p:nvPr/>
          </p:nvSpPr>
          <p:spPr>
            <a:xfrm>
              <a:off x="836362" y="1162523"/>
              <a:ext cx="10736059" cy="2266477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1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손민서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BB635FA-1253-764F-D193-FE682C1B58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763" y="1306248"/>
              <a:ext cx="108000" cy="108000"/>
            </a:xfrm>
            <a:prstGeom prst="ellipse">
              <a:avLst/>
            </a:prstGeom>
            <a:solidFill>
              <a:srgbClr val="EF4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755A2E-A85D-677D-337D-61AAC637D9B7}"/>
                </a:ext>
              </a:extLst>
            </p:cNvPr>
            <p:cNvSpPr txBox="1"/>
            <p:nvPr/>
          </p:nvSpPr>
          <p:spPr>
            <a:xfrm>
              <a:off x="836362" y="1659274"/>
              <a:ext cx="9674110" cy="148668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tIns="108000" bIns="10800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0" i="0" dirty="0">
                  <a:effectLst/>
                  <a:latin typeface="gg sans"/>
                </a:rPr>
                <a:t>프로젝트를 진행하면서 팀원에게 도움을 줄 수 있는 부분도 있었지만 모르는 부분이 나올수록 점점 도움이 되지 못한 것 같아서 팀원들에게 미안했습니다</a:t>
              </a:r>
              <a:r>
                <a:rPr lang="en-US" altLang="ko-KR" b="0" i="0" dirty="0">
                  <a:effectLst/>
                  <a:latin typeface="gg sans"/>
                </a:rPr>
                <a:t>. </a:t>
              </a:r>
              <a:r>
                <a:rPr lang="ko-KR" altLang="en-US" b="0" i="0" dirty="0">
                  <a:effectLst/>
                  <a:latin typeface="gg sans"/>
                </a:rPr>
                <a:t>앞으로 이런 프로젝트를 할 일들이 더 </a:t>
              </a:r>
              <a:r>
                <a:rPr lang="ko-KR" altLang="en-US" b="0" i="0" dirty="0" err="1">
                  <a:effectLst/>
                  <a:latin typeface="gg sans"/>
                </a:rPr>
                <a:t>많을텐데</a:t>
              </a:r>
              <a:r>
                <a:rPr lang="ko-KR" altLang="en-US" b="0" i="0" dirty="0">
                  <a:effectLst/>
                  <a:latin typeface="gg sans"/>
                </a:rPr>
                <a:t> 끈기와 책임감이 중요하다는 것을 더욱 느꼈습니다</a:t>
              </a:r>
              <a:r>
                <a:rPr lang="en-US" altLang="ko-KR" b="0" i="0" dirty="0">
                  <a:effectLst/>
                  <a:latin typeface="gg sans"/>
                </a:rPr>
                <a:t>.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35503C0-D7E9-5EE8-0229-26560DCFAFF9}"/>
              </a:ext>
            </a:extLst>
          </p:cNvPr>
          <p:cNvGrpSpPr/>
          <p:nvPr/>
        </p:nvGrpSpPr>
        <p:grpSpPr>
          <a:xfrm>
            <a:off x="626763" y="3061202"/>
            <a:ext cx="10945658" cy="2266477"/>
            <a:chOff x="626763" y="1162523"/>
            <a:chExt cx="10945658" cy="22664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EC6C07-62C1-F5F5-581B-E10C75F79358}"/>
                </a:ext>
              </a:extLst>
            </p:cNvPr>
            <p:cNvSpPr txBox="1"/>
            <p:nvPr/>
          </p:nvSpPr>
          <p:spPr>
            <a:xfrm>
              <a:off x="836362" y="1162523"/>
              <a:ext cx="10736059" cy="2266477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1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 dirty="0" err="1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황현지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A75CAF8-AD9D-2930-E271-F626FA464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763" y="1306248"/>
              <a:ext cx="108000" cy="108000"/>
            </a:xfrm>
            <a:prstGeom prst="ellipse">
              <a:avLst/>
            </a:prstGeom>
            <a:solidFill>
              <a:srgbClr val="EF4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085A61-61DB-6BE2-3F04-DB66F692E95F}"/>
                </a:ext>
              </a:extLst>
            </p:cNvPr>
            <p:cNvSpPr txBox="1"/>
            <p:nvPr/>
          </p:nvSpPr>
          <p:spPr>
            <a:xfrm>
              <a:off x="836362" y="1659274"/>
              <a:ext cx="9674110" cy="1106423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tIns="108000" bIns="10800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0" i="0" dirty="0">
                  <a:effectLst/>
                  <a:latin typeface="gg sans"/>
                </a:rPr>
                <a:t>프로젝트를 하면서 자바실력이 많이 부족한 걸 느꼈고 그래서 </a:t>
              </a:r>
              <a:r>
                <a:rPr lang="ko-KR" altLang="en-US" b="0" i="0" dirty="0" err="1">
                  <a:effectLst/>
                  <a:latin typeface="gg sans"/>
                </a:rPr>
                <a:t>팀원들한테</a:t>
              </a:r>
              <a:r>
                <a:rPr lang="ko-KR" altLang="en-US" b="0" i="0" dirty="0">
                  <a:effectLst/>
                  <a:latin typeface="gg sans"/>
                </a:rPr>
                <a:t> 도움이 많이 </a:t>
              </a:r>
              <a:r>
                <a:rPr lang="ko-KR" altLang="en-US" b="0" i="0" dirty="0" err="1">
                  <a:effectLst/>
                  <a:latin typeface="gg sans"/>
                </a:rPr>
                <a:t>되지못한것같아</a:t>
              </a:r>
              <a:r>
                <a:rPr lang="ko-KR" altLang="en-US" b="0" i="0" dirty="0">
                  <a:effectLst/>
                  <a:latin typeface="gg sans"/>
                </a:rPr>
                <a:t> 미안했다 </a:t>
              </a:r>
              <a:r>
                <a:rPr lang="ko-KR" altLang="en-US" b="0" i="0" dirty="0" err="1">
                  <a:effectLst/>
                  <a:latin typeface="gg sans"/>
                </a:rPr>
                <a:t>방학때</a:t>
              </a:r>
              <a:r>
                <a:rPr lang="ko-KR" altLang="en-US" b="0" i="0" dirty="0">
                  <a:effectLst/>
                  <a:latin typeface="gg sans"/>
                </a:rPr>
                <a:t> 언어를 한가지라도 열심히 </a:t>
              </a:r>
              <a:r>
                <a:rPr lang="ko-KR" altLang="en-US" b="0" i="0" dirty="0" err="1">
                  <a:effectLst/>
                  <a:latin typeface="gg sans"/>
                </a:rPr>
                <a:t>공부해야겠다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E29A517-95B2-0E97-ABF7-DD58D62A1640}"/>
              </a:ext>
            </a:extLst>
          </p:cNvPr>
          <p:cNvGrpSpPr/>
          <p:nvPr/>
        </p:nvGrpSpPr>
        <p:grpSpPr>
          <a:xfrm>
            <a:off x="626763" y="4871120"/>
            <a:ext cx="10945658" cy="2266477"/>
            <a:chOff x="626763" y="1162523"/>
            <a:chExt cx="10945658" cy="226647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69CF32-ED03-7791-B233-7006CC25285E}"/>
                </a:ext>
              </a:extLst>
            </p:cNvPr>
            <p:cNvSpPr txBox="1"/>
            <p:nvPr/>
          </p:nvSpPr>
          <p:spPr>
            <a:xfrm>
              <a:off x="836362" y="1162523"/>
              <a:ext cx="10736059" cy="2266477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1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발전을 위해 </a:t>
              </a:r>
              <a:r>
                <a:rPr kumimoji="0" lang="en-US" altLang="ko-KR" sz="2000" b="0" i="0" u="none" strike="noStrike" kern="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6</a:t>
              </a:r>
              <a:r>
                <a:rPr kumimoji="0" lang="ko-KR" altLang="en-US" sz="2000" b="0" i="0" u="none" strike="noStrike" kern="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조의 개선할 점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90F1512-FEB5-7920-B0B6-CB24A24206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763" y="1306248"/>
              <a:ext cx="108000" cy="108000"/>
            </a:xfrm>
            <a:prstGeom prst="ellipse">
              <a:avLst/>
            </a:prstGeom>
            <a:solidFill>
              <a:srgbClr val="EF4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84882B-EE0D-6869-023C-9FD83B1EBF01}"/>
                </a:ext>
              </a:extLst>
            </p:cNvPr>
            <p:cNvSpPr txBox="1"/>
            <p:nvPr/>
          </p:nvSpPr>
          <p:spPr>
            <a:xfrm>
              <a:off x="836362" y="1659274"/>
              <a:ext cx="9674110" cy="852675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tIns="108000" bIns="108000">
              <a:no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u="none" strike="noStrike" kern="1200" cap="none" spc="0" normalizeH="0" baseline="0" noProof="0" dirty="0" err="1">
                  <a:ln>
                    <a:noFill/>
                  </a:ln>
                  <a:uLnTx/>
                  <a:uFillTx/>
                  <a:latin typeface="gg sans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조원들과의</a:t>
              </a:r>
              <a:r>
                <a:rPr kumimoji="0" lang="ko-KR" altLang="en-US" sz="2000" u="none" strike="noStrike" kern="1200" cap="none" spc="0" normalizeH="0" baseline="0" noProof="0" dirty="0">
                  <a:ln>
                    <a:noFill/>
                  </a:ln>
                  <a:uLnTx/>
                  <a:uFillTx/>
                  <a:latin typeface="gg sans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일정문제로 개발이 조금씩 미뤄졌습니다</a:t>
              </a:r>
              <a:r>
                <a:rPr kumimoji="0" lang="en-US" altLang="ko-KR" sz="2000" u="none" strike="noStrike" kern="1200" cap="none" spc="0" normalizeH="0" baseline="0" noProof="0" dirty="0">
                  <a:ln>
                    <a:noFill/>
                  </a:ln>
                  <a:uLnTx/>
                  <a:uFillTx/>
                  <a:latin typeface="gg sans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. </a:t>
              </a:r>
              <a:r>
                <a:rPr kumimoji="0" lang="ko-KR" altLang="en-US" sz="2000" u="none" strike="noStrike" kern="1200" cap="none" spc="0" normalizeH="0" baseline="0" noProof="0" dirty="0">
                  <a:ln>
                    <a:noFill/>
                  </a:ln>
                  <a:uLnTx/>
                  <a:uFillTx/>
                  <a:latin typeface="gg sans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다음부터는 일정을 잘 조율해서 </a:t>
              </a:r>
              <a:endParaRPr kumimoji="0" lang="en-US" altLang="ko-KR" sz="200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gg sans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u="none" strike="noStrike" kern="1200" cap="none" spc="0" normalizeH="0" baseline="0" noProof="0" dirty="0">
                  <a:ln>
                    <a:noFill/>
                  </a:ln>
                  <a:uLnTx/>
                  <a:uFillTx/>
                  <a:latin typeface="gg sans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미리미리 하면 좋을 것 같습니다</a:t>
              </a:r>
              <a:r>
                <a:rPr kumimoji="0" lang="en-US" altLang="ko-KR" sz="2000" u="none" strike="noStrike" kern="1200" cap="none" spc="0" normalizeH="0" baseline="0" noProof="0" dirty="0">
                  <a:ln>
                    <a:noFill/>
                  </a:ln>
                  <a:uLnTx/>
                  <a:uFillTx/>
                  <a:latin typeface="gg sans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.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3898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C14AF3AB-16A8-048C-A1E0-0A3B119E9E03}"/>
              </a:ext>
            </a:extLst>
          </p:cNvPr>
          <p:cNvGrpSpPr/>
          <p:nvPr/>
        </p:nvGrpSpPr>
        <p:grpSpPr>
          <a:xfrm>
            <a:off x="494361" y="283510"/>
            <a:ext cx="11078061" cy="646331"/>
            <a:chOff x="494361" y="283510"/>
            <a:chExt cx="11078061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6D11E1-35CC-707E-2EE2-26BDB6C4349D}"/>
                </a:ext>
              </a:extLst>
            </p:cNvPr>
            <p:cNvSpPr txBox="1"/>
            <p:nvPr/>
          </p:nvSpPr>
          <p:spPr>
            <a:xfrm>
              <a:off x="954882" y="356191"/>
              <a:ext cx="2550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1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결론 및 향후 과제</a:t>
              </a:r>
              <a:endParaRPr kumimoji="0" lang="en-US" altLang="ko-KR" sz="2400" b="1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BDB7DE-7BDC-9895-1CB8-3B9446E4F652}"/>
                </a:ext>
              </a:extLst>
            </p:cNvPr>
            <p:cNvSpPr txBox="1"/>
            <p:nvPr/>
          </p:nvSpPr>
          <p:spPr>
            <a:xfrm>
              <a:off x="494361" y="283510"/>
              <a:ext cx="63367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4</a:t>
              </a: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1DFE815-5EE6-1832-FCA5-1EA828AA878C}"/>
                </a:ext>
              </a:extLst>
            </p:cNvPr>
            <p:cNvCxnSpPr>
              <a:cxnSpLocks/>
            </p:cNvCxnSpPr>
            <p:nvPr/>
          </p:nvCxnSpPr>
          <p:spPr>
            <a:xfrm>
              <a:off x="514644" y="853641"/>
              <a:ext cx="44023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316E094-0599-F9AC-9494-F7B65816DF95}"/>
                </a:ext>
              </a:extLst>
            </p:cNvPr>
            <p:cNvCxnSpPr/>
            <p:nvPr/>
          </p:nvCxnSpPr>
          <p:spPr>
            <a:xfrm>
              <a:off x="925854" y="853641"/>
              <a:ext cx="1064656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A6D2E84-7F90-0190-B5FC-A3643E0E696D}"/>
              </a:ext>
            </a:extLst>
          </p:cNvPr>
          <p:cNvSpPr txBox="1"/>
          <p:nvPr/>
        </p:nvSpPr>
        <p:spPr>
          <a:xfrm>
            <a:off x="5897869" y="6220546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DD440-80A4-5D82-7F0C-87B24A1F7323}"/>
              </a:ext>
            </a:extLst>
          </p:cNvPr>
          <p:cNvSpPr txBox="1"/>
          <p:nvPr/>
        </p:nvSpPr>
        <p:spPr>
          <a:xfrm>
            <a:off x="-5491865" y="2349121"/>
            <a:ext cx="4739528" cy="2719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전국 여행지와 음식점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관광지 정보가 너무 많기 때문에 자료를 정리하고 활용하기 어려울 수 있는데 어떻게 구현하고 해결할지에 대한 설명이 필요하다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→ 미리 정보들을 </a:t>
            </a:r>
            <a:r>
              <a:rPr kumimoji="0" lang="ko-KR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크롤링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하여 정리할 때 일정 개수를 정하여 조건을 걸 수 있기 때문에 이런 방법을 사용하여 정리가 수월할 것으로 예상됩니다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18CEA7-812E-5C09-E321-CFA36EBDB884}"/>
              </a:ext>
            </a:extLst>
          </p:cNvPr>
          <p:cNvSpPr txBox="1"/>
          <p:nvPr/>
        </p:nvSpPr>
        <p:spPr>
          <a:xfrm>
            <a:off x="-5751920" y="5973097"/>
            <a:ext cx="5259637" cy="3903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고객 관리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1)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회원 인원수 나옴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2)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회원들의 아이디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볼 수 있음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3)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게시판 글 회원 조회 가능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게시판 운영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계절별 유명지역 선정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소비자 모드 내용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 정보 관리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1)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회원가입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 비밀번호 찾기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회원정보 수정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관심지역 설정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숙소 예약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게시판 글 작성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BA109-2D27-A38D-BD8F-319B9641181D}"/>
              </a:ext>
            </a:extLst>
          </p:cNvPr>
          <p:cNvSpPr txBox="1"/>
          <p:nvPr/>
        </p:nvSpPr>
        <p:spPr>
          <a:xfrm>
            <a:off x="1222432" y="1022985"/>
            <a:ext cx="386391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결론</a:t>
            </a:r>
            <a:endParaRPr kumimoji="0" lang="en-US" altLang="ko-KR" sz="2400" b="0" i="0" u="none" strike="noStrike" kern="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F1582EF-FE92-5A0B-D1F7-3315F493C6F2}"/>
              </a:ext>
            </a:extLst>
          </p:cNvPr>
          <p:cNvSpPr/>
          <p:nvPr/>
        </p:nvSpPr>
        <p:spPr>
          <a:xfrm>
            <a:off x="-2815772" y="-4846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5C533-F500-F5DD-97F0-AF7BDFCE592F}"/>
              </a:ext>
            </a:extLst>
          </p:cNvPr>
          <p:cNvSpPr txBox="1"/>
          <p:nvPr/>
        </p:nvSpPr>
        <p:spPr>
          <a:xfrm>
            <a:off x="1250422" y="4612023"/>
            <a:ext cx="1485049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향후 과제</a:t>
            </a:r>
            <a:endParaRPr kumimoji="0" lang="en-US" altLang="ko-KR" sz="2400" b="0" i="0" u="none" strike="noStrike" kern="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DCEB91-25CC-D5B4-1538-B828EA7834B4}"/>
              </a:ext>
            </a:extLst>
          </p:cNvPr>
          <p:cNvSpPr txBox="1"/>
          <p:nvPr/>
        </p:nvSpPr>
        <p:spPr>
          <a:xfrm>
            <a:off x="1222433" y="1566843"/>
            <a:ext cx="9674110" cy="271984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tIns="108000" bIns="108000">
            <a:noAutofit/>
          </a:bodyPr>
          <a:lstStyle/>
          <a:p>
            <a:pPr marR="0" algn="l" fontAlgn="base" latinLnBrk="0">
              <a:spcBef>
                <a:spcPts val="0"/>
              </a:spcBef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이번 프로젝트 제작을 통하여 프로그램 제작에 필요한 전반적인 알고리즘에 대해서 분석하고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l" fontAlgn="base" latinLnBrk="0">
              <a:spcBef>
                <a:spcPts val="0"/>
              </a:spcBef>
              <a:spcAft>
                <a:spcPts val="150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설계하는 방법을 익힐 수 있는 좋은 기회가 된 것 같습니다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indent="0" algn="l" fontAlgn="base" latinLnBrk="0">
              <a:spcBef>
                <a:spcPts val="0"/>
              </a:spcBef>
              <a:spcAft>
                <a:spcPts val="150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특히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GUI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제작과 기능의 구현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구현 그리고 이 둘의 연동하는 부분에서 많은 공부가 되었습니다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R="0" algn="l" fontAlgn="base" latinLnBrk="0">
              <a:spcBef>
                <a:spcPts val="0"/>
              </a:spcBef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처음의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GUI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어렵고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GUI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화면구성만 하면 된다고 생각했지만 만들다 보니 각자의 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l" fontAlgn="base" latinLnBrk="0">
              <a:spcBef>
                <a:spcPts val="0"/>
              </a:spcBef>
              <a:spcAft>
                <a:spcPts val="150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어려움이 있고 하나의 프로그램을 만들기 위해서는 둘 다 중요하다고 느꼈습니다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R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또한 처음에는 구현이 어렵고 안 될 것 같았던 여러 기능들이 조원들과 많은 의논과 자료조사 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그리고 공부를 통해서 구현이 되는 것을 보고 조원들 사이의 의사소통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협동심 그리고 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끈기의 중요성을 깨닫는 프로젝트였습니다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D688B3-848F-8F77-0913-556BAA8AF191}"/>
              </a:ext>
            </a:extLst>
          </p:cNvPr>
          <p:cNvSpPr txBox="1"/>
          <p:nvPr/>
        </p:nvSpPr>
        <p:spPr>
          <a:xfrm>
            <a:off x="1244431" y="5156725"/>
            <a:ext cx="9674110" cy="99001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tIns="108000" bIns="108000">
            <a:no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게시판에 첨부파일 기능을 추가하고 싶었는데 실패하여서 조금 더 공부해서 수정하고 싶음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어플 공부를 더 하여서 </a:t>
            </a:r>
            <a:r>
              <a:rPr lang="en-US" altLang="ko-KR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PC </a:t>
            </a:r>
            <a:r>
              <a:rPr lang="ko-KR" alt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프로그램이 아닌 </a:t>
            </a:r>
            <a:r>
              <a:rPr lang="en-US" altLang="ko-KR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여기갈래</a:t>
            </a:r>
            <a:r>
              <a:rPr lang="en-US" altLang="ko-KR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?’ </a:t>
            </a:r>
            <a:r>
              <a:rPr lang="ko-KR" alt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어플을 개발하고 싶음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BD75784-6C69-5FC6-340C-7BD6E7FAC3A1}"/>
              </a:ext>
            </a:extLst>
          </p:cNvPr>
          <p:cNvSpPr/>
          <p:nvPr/>
        </p:nvSpPr>
        <p:spPr>
          <a:xfrm>
            <a:off x="854517" y="1111072"/>
            <a:ext cx="315959" cy="285489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6BA5D14-53B1-EA33-05F7-AE09857807E9}"/>
              </a:ext>
            </a:extLst>
          </p:cNvPr>
          <p:cNvSpPr/>
          <p:nvPr/>
        </p:nvSpPr>
        <p:spPr>
          <a:xfrm>
            <a:off x="854517" y="4700110"/>
            <a:ext cx="315959" cy="285489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6169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C14AF3AB-16A8-048C-A1E0-0A3B119E9E03}"/>
              </a:ext>
            </a:extLst>
          </p:cNvPr>
          <p:cNvGrpSpPr/>
          <p:nvPr/>
        </p:nvGrpSpPr>
        <p:grpSpPr>
          <a:xfrm>
            <a:off x="494361" y="283510"/>
            <a:ext cx="11078061" cy="646331"/>
            <a:chOff x="494361" y="283510"/>
            <a:chExt cx="11078061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6D11E1-35CC-707E-2EE2-26BDB6C4349D}"/>
                </a:ext>
              </a:extLst>
            </p:cNvPr>
            <p:cNvSpPr txBox="1"/>
            <p:nvPr/>
          </p:nvSpPr>
          <p:spPr>
            <a:xfrm>
              <a:off x="954882" y="356191"/>
              <a:ext cx="1470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1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참고 문헌</a:t>
              </a:r>
              <a:endParaRPr kumimoji="0" lang="en-US" altLang="ko-KR" sz="2400" b="1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BDB7DE-7BDC-9895-1CB8-3B9446E4F652}"/>
                </a:ext>
              </a:extLst>
            </p:cNvPr>
            <p:cNvSpPr txBox="1"/>
            <p:nvPr/>
          </p:nvSpPr>
          <p:spPr>
            <a:xfrm>
              <a:off x="494361" y="283510"/>
              <a:ext cx="63367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60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5</a:t>
              </a: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1DFE815-5EE6-1832-FCA5-1EA828AA878C}"/>
                </a:ext>
              </a:extLst>
            </p:cNvPr>
            <p:cNvCxnSpPr>
              <a:cxnSpLocks/>
            </p:cNvCxnSpPr>
            <p:nvPr/>
          </p:nvCxnSpPr>
          <p:spPr>
            <a:xfrm>
              <a:off x="514644" y="853641"/>
              <a:ext cx="44023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316E094-0599-F9AC-9494-F7B65816DF95}"/>
                </a:ext>
              </a:extLst>
            </p:cNvPr>
            <p:cNvCxnSpPr/>
            <p:nvPr/>
          </p:nvCxnSpPr>
          <p:spPr>
            <a:xfrm>
              <a:off x="925854" y="853641"/>
              <a:ext cx="1064656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A6D2E84-7F90-0190-B5FC-A3643E0E696D}"/>
              </a:ext>
            </a:extLst>
          </p:cNvPr>
          <p:cNvSpPr txBox="1"/>
          <p:nvPr/>
        </p:nvSpPr>
        <p:spPr>
          <a:xfrm>
            <a:off x="5897869" y="6220546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DD440-80A4-5D82-7F0C-87B24A1F7323}"/>
              </a:ext>
            </a:extLst>
          </p:cNvPr>
          <p:cNvSpPr txBox="1"/>
          <p:nvPr/>
        </p:nvSpPr>
        <p:spPr>
          <a:xfrm>
            <a:off x="-5491865" y="2349121"/>
            <a:ext cx="4739528" cy="2719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전국 여행지와 음식점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관광지 정보가 너무 많기 때문에 자료를 정리하고 활용하기 어려울 수 있는데 어떻게 구현하고 해결할지에 대한 설명이 필요하다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→ 미리 정보들을 </a:t>
            </a:r>
            <a:r>
              <a:rPr kumimoji="0" lang="ko-KR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크롤링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하여 정리할 때 일정 개수를 정하여 조건을 걸 수 있기 때문에 이런 방법을 사용하여 정리가 수월할 것으로 예상됩니다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18CEA7-812E-5C09-E321-CFA36EBDB884}"/>
              </a:ext>
            </a:extLst>
          </p:cNvPr>
          <p:cNvSpPr txBox="1"/>
          <p:nvPr/>
        </p:nvSpPr>
        <p:spPr>
          <a:xfrm>
            <a:off x="-5751920" y="5973097"/>
            <a:ext cx="5259637" cy="3903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고객 관리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1)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회원 인원수 나옴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2)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회원들의 아이디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볼 수 있음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3)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게시판 글 회원 조회 가능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게시판 운영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계절별 유명지역 선정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소비자 모드 내용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 정보 관리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1)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회원가입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 비밀번호 찾기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회원정보 수정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관심지역 설정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숙소 예약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게시판 글 작성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F1582EF-FE92-5A0B-D1F7-3315F493C6F2}"/>
              </a:ext>
            </a:extLst>
          </p:cNvPr>
          <p:cNvSpPr/>
          <p:nvPr/>
        </p:nvSpPr>
        <p:spPr>
          <a:xfrm>
            <a:off x="-2815772" y="-4846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B4D4D-8FF4-C5AE-A44C-79FAE53B2722}"/>
              </a:ext>
            </a:extLst>
          </p:cNvPr>
          <p:cNvSpPr txBox="1"/>
          <p:nvPr/>
        </p:nvSpPr>
        <p:spPr>
          <a:xfrm>
            <a:off x="836362" y="853641"/>
            <a:ext cx="10736059" cy="5821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my-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sql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csv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연결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1500"/>
              </a:spcAft>
            </a:pPr>
            <a:r>
              <a:rPr lang="en-US" altLang="ko-KR" sz="1800" u="sng" kern="0" spc="0" dirty="0">
                <a:solidFill>
                  <a:srgbClr val="800080"/>
                </a:solidFill>
                <a:effectLst/>
                <a:uFill>
                  <a:solidFill>
                    <a:srgbClr val="80008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https://cotak.tistory.com/63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              </a:t>
            </a:r>
            <a:r>
              <a:rPr lang="en-US" altLang="ko-KR" sz="1800" u="sng" kern="0" spc="0" dirty="0">
                <a:solidFill>
                  <a:srgbClr val="800080"/>
                </a:solidFill>
                <a:effectLst/>
                <a:uFill>
                  <a:solidFill>
                    <a:srgbClr val="80008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https://shawn-choi.tistory.com/4</a:t>
            </a:r>
            <a:endParaRPr lang="en-US" altLang="ko-KR" sz="1800" u="sng" kern="0" spc="0" dirty="0">
              <a:solidFill>
                <a:srgbClr val="800080"/>
              </a:solidFill>
              <a:effectLst/>
              <a:uFill>
                <a:solidFill>
                  <a:srgbClr val="800080"/>
                </a:solidFill>
              </a:u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mysql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다루는법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1500"/>
              </a:spcAft>
            </a:pPr>
            <a:r>
              <a:rPr lang="en-US" altLang="ko-KR" sz="1800" u="sng" kern="0" spc="0" dirty="0">
                <a:solidFill>
                  <a:srgbClr val="800080"/>
                </a:solidFill>
                <a:effectLst/>
                <a:uFill>
                  <a:solidFill>
                    <a:srgbClr val="80008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4"/>
              </a:rPr>
              <a:t>https://blog.naver.com/ourdream20/222305429014</a:t>
            </a:r>
            <a:endParaRPr lang="en-US" altLang="ko-KR" sz="1800" u="sng" kern="0" spc="0" dirty="0">
              <a:solidFill>
                <a:srgbClr val="800080"/>
              </a:solidFill>
              <a:effectLst/>
              <a:uFill>
                <a:solidFill>
                  <a:srgbClr val="800080"/>
                </a:solidFill>
              </a:u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b="0" i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파이썬 이미지 </a:t>
            </a:r>
            <a:r>
              <a:rPr lang="ko-KR" altLang="en-US" b="0" i="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크롤링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gg sans"/>
              </a:rPr>
              <a:t> </a:t>
            </a:r>
            <a:endParaRPr lang="en-US" altLang="ko-KR" b="0" i="0" dirty="0">
              <a:solidFill>
                <a:srgbClr val="DCDDDE"/>
              </a:solidFill>
              <a:effectLst/>
              <a:latin typeface="gg sans"/>
            </a:endParaRPr>
          </a:p>
          <a:p>
            <a:pPr marL="0" marR="0" indent="0" algn="dist" fontAlgn="base" latinLnBrk="1">
              <a:spcBef>
                <a:spcPts val="0"/>
              </a:spcBef>
              <a:spcAft>
                <a:spcPts val="1500"/>
              </a:spcAft>
            </a:pPr>
            <a:r>
              <a:rPr lang="en-US" altLang="ko-KR" b="0" i="0" u="sng" dirty="0">
                <a:effectLst/>
                <a:latin typeface="gg sans"/>
                <a:hlinkClick r:id="rId5" tooltip="https://www.youtube.com/watch?v=_wRTyQYjHcg&amp;t=494s"/>
              </a:rPr>
              <a:t>https://www.youtube.com/watch?v=_wRTyQYjHcg&amp;t=494s</a:t>
            </a:r>
            <a:r>
              <a:rPr lang="en-US" altLang="ko-KR" b="0" i="0" u="sng" dirty="0">
                <a:effectLst/>
                <a:latin typeface="gg sans"/>
              </a:rPr>
              <a:t> 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gg sans"/>
              </a:rPr>
              <a:t>         </a:t>
            </a:r>
            <a:r>
              <a:rPr lang="en-US" altLang="ko-KR" b="0" i="0" dirty="0">
                <a:effectLst/>
                <a:latin typeface="gg sans"/>
                <a:hlinkClick r:id="rId6" tooltip="https://for-it-study.tistory.com/38"/>
              </a:rPr>
              <a:t>https://for-it-study.tistory.com/38</a:t>
            </a:r>
            <a:endParaRPr lang="en-US" altLang="ko-KR" b="0" i="0" dirty="0">
              <a:effectLst/>
              <a:latin typeface="gg sans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윈도우빌더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사용법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1500"/>
              </a:spcAft>
            </a:pPr>
            <a:r>
              <a:rPr lang="en-US" altLang="ko-KR" sz="18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7"/>
              </a:rPr>
              <a:t>https://www.youtube.com/watch?v=rDRTD4uoVB4&amp;t=325s&amp;ab_channel=DannyTWLC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 회원가입 초안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1500"/>
              </a:spcAft>
            </a:pPr>
            <a:r>
              <a:rPr lang="en-US" altLang="ko-KR" sz="18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8"/>
              </a:rPr>
              <a:t>https://zzarungna.com/1275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R="0" lvl="0" algn="just" fontAlgn="base" latinLnBrk="1">
              <a:spcBef>
                <a:spcPts val="0"/>
              </a:spcBef>
              <a:spcAft>
                <a:spcPts val="30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jinyedo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씨의 게시판 프로젝트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u="sng" kern="0" spc="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9"/>
              </a:rPr>
              <a:t>https://github.com/jinyedo/javaProject_2020-2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084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C14AF3AB-16A8-048C-A1E0-0A3B119E9E03}"/>
              </a:ext>
            </a:extLst>
          </p:cNvPr>
          <p:cNvGrpSpPr/>
          <p:nvPr/>
        </p:nvGrpSpPr>
        <p:grpSpPr>
          <a:xfrm>
            <a:off x="494361" y="283510"/>
            <a:ext cx="11078061" cy="646331"/>
            <a:chOff x="494361" y="283510"/>
            <a:chExt cx="11078061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6D11E1-35CC-707E-2EE2-26BDB6C4349D}"/>
                </a:ext>
              </a:extLst>
            </p:cNvPr>
            <p:cNvSpPr txBox="1"/>
            <p:nvPr/>
          </p:nvSpPr>
          <p:spPr>
            <a:xfrm>
              <a:off x="954882" y="356191"/>
              <a:ext cx="1079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1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메뉴얼</a:t>
              </a:r>
              <a:endParaRPr kumimoji="0" lang="en-US" altLang="ko-KR" sz="2400" b="1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BDB7DE-7BDC-9895-1CB8-3B9446E4F652}"/>
                </a:ext>
              </a:extLst>
            </p:cNvPr>
            <p:cNvSpPr txBox="1"/>
            <p:nvPr/>
          </p:nvSpPr>
          <p:spPr>
            <a:xfrm>
              <a:off x="494361" y="283510"/>
              <a:ext cx="63367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60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6</a:t>
              </a: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1DFE815-5EE6-1832-FCA5-1EA828AA878C}"/>
                </a:ext>
              </a:extLst>
            </p:cNvPr>
            <p:cNvCxnSpPr>
              <a:cxnSpLocks/>
            </p:cNvCxnSpPr>
            <p:nvPr/>
          </p:nvCxnSpPr>
          <p:spPr>
            <a:xfrm>
              <a:off x="514644" y="853641"/>
              <a:ext cx="44023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316E094-0599-F9AC-9494-F7B65816DF95}"/>
                </a:ext>
              </a:extLst>
            </p:cNvPr>
            <p:cNvCxnSpPr/>
            <p:nvPr/>
          </p:nvCxnSpPr>
          <p:spPr>
            <a:xfrm>
              <a:off x="925854" y="853641"/>
              <a:ext cx="1064656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A6D2E84-7F90-0190-B5FC-A3643E0E696D}"/>
              </a:ext>
            </a:extLst>
          </p:cNvPr>
          <p:cNvSpPr txBox="1"/>
          <p:nvPr/>
        </p:nvSpPr>
        <p:spPr>
          <a:xfrm>
            <a:off x="5897869" y="6220546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DD440-80A4-5D82-7F0C-87B24A1F7323}"/>
              </a:ext>
            </a:extLst>
          </p:cNvPr>
          <p:cNvSpPr txBox="1"/>
          <p:nvPr/>
        </p:nvSpPr>
        <p:spPr>
          <a:xfrm>
            <a:off x="-5491865" y="2349121"/>
            <a:ext cx="4739528" cy="2719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전국 여행지와 음식점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관광지 정보가 너무 많기 때문에 자료를 정리하고 활용하기 어려울 수 있는데 어떻게 구현하고 해결할지에 대한 설명이 필요하다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→ 미리 정보들을 </a:t>
            </a:r>
            <a:r>
              <a:rPr kumimoji="0" lang="ko-KR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크롤링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하여 정리할 때 일정 개수를 정하여 조건을 걸 수 있기 때문에 이런 방법을 사용하여 정리가 수월할 것으로 예상됩니다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18CEA7-812E-5C09-E321-CFA36EBDB884}"/>
              </a:ext>
            </a:extLst>
          </p:cNvPr>
          <p:cNvSpPr txBox="1"/>
          <p:nvPr/>
        </p:nvSpPr>
        <p:spPr>
          <a:xfrm>
            <a:off x="-5751920" y="5973097"/>
            <a:ext cx="5259637" cy="3903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고객 관리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1)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회원 인원수 나옴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2)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회원들의 아이디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볼 수 있음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3)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게시판 글 회원 조회 가능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게시판 운영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계절별 유명지역 선정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소비자 모드 내용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 정보 관리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1)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회원가입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 비밀번호 찾기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회원정보 수정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관심지역 설정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숙소 예약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게시판 글 작성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F1582EF-FE92-5A0B-D1F7-3315F493C6F2}"/>
              </a:ext>
            </a:extLst>
          </p:cNvPr>
          <p:cNvSpPr/>
          <p:nvPr/>
        </p:nvSpPr>
        <p:spPr>
          <a:xfrm>
            <a:off x="-2815772" y="-4846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" name="개체 5">
            <a:hlinkClick r:id="rId2" action="ppaction://hlinkfile"/>
            <a:extLst>
              <a:ext uri="{FF2B5EF4-FFF2-40B4-BE49-F238E27FC236}">
                <a16:creationId xmlns:a16="http://schemas.microsoft.com/office/drawing/2014/main" id="{6500D665-4D74-FBBD-3326-11E79FE8F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048688"/>
              </p:ext>
            </p:extLst>
          </p:nvPr>
        </p:nvGraphicFramePr>
        <p:xfrm>
          <a:off x="4298502" y="1952963"/>
          <a:ext cx="3594995" cy="2719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665640" imgH="504000" progId="Package">
                  <p:embed/>
                </p:oleObj>
              </mc:Choice>
              <mc:Fallback>
                <p:oleObj name="포장기 셸 개체" showAsIcon="1" r:id="rId3" imgW="665640" imgH="504000" progId="Package">
                  <p:embed/>
                  <p:pic>
                    <p:nvPicPr>
                      <p:cNvPr id="6" name="개체 5">
                        <a:hlinkClick r:id="rId2" action="ppaction://hlinkfile"/>
                        <a:extLst>
                          <a:ext uri="{FF2B5EF4-FFF2-40B4-BE49-F238E27FC236}">
                            <a16:creationId xmlns:a16="http://schemas.microsoft.com/office/drawing/2014/main" id="{6500D665-4D74-FBBD-3326-11E79FE8FF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8502" y="1952963"/>
                        <a:ext cx="3594995" cy="2719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4818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249AB9-AB87-E018-4AEF-31F5BABC127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8" name="Picture 4" descr="0번째 썸네일">
            <a:extLst>
              <a:ext uri="{FF2B5EF4-FFF2-40B4-BE49-F238E27FC236}">
                <a16:creationId xmlns:a16="http://schemas.microsoft.com/office/drawing/2014/main" id="{C863D5B4-AB12-F4EA-A64E-D6CB0B1AB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72613" y="7516054"/>
            <a:ext cx="7620000" cy="42862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60F6A7-08EA-F22D-9F9C-9884709A1927}"/>
              </a:ext>
            </a:extLst>
          </p:cNvPr>
          <p:cNvSpPr txBox="1"/>
          <p:nvPr/>
        </p:nvSpPr>
        <p:spPr>
          <a:xfrm>
            <a:off x="4637107" y="2462896"/>
            <a:ext cx="29177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  <a:endParaRPr kumimoji="0" lang="en-US" altLang="ko-KR" sz="4400" b="1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38FDB2-F483-F0E2-FF43-D6166DF57BC8}"/>
              </a:ext>
            </a:extLst>
          </p:cNvPr>
          <p:cNvSpPr txBox="1"/>
          <p:nvPr/>
        </p:nvSpPr>
        <p:spPr>
          <a:xfrm>
            <a:off x="307975" y="289676"/>
            <a:ext cx="11652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D574A8-8C78-BF18-6067-5B5D59664C4F}"/>
              </a:ext>
            </a:extLst>
          </p:cNvPr>
          <p:cNvSpPr/>
          <p:nvPr/>
        </p:nvSpPr>
        <p:spPr>
          <a:xfrm>
            <a:off x="0" y="-38836"/>
            <a:ext cx="12191998" cy="200977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700" b="0" i="0" u="none" strike="noStrike" kern="1200" cap="none" spc="0" normalizeH="0" baseline="0" noProof="0" dirty="0">
              <a:ln w="9525"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Yoon 윤고딕 520_TT"/>
              <a:ea typeface="Yoon 윤고딕 520_TT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604E3C-B617-57E6-523B-A4B43921EF23}"/>
              </a:ext>
            </a:extLst>
          </p:cNvPr>
          <p:cNvSpPr/>
          <p:nvPr/>
        </p:nvSpPr>
        <p:spPr>
          <a:xfrm>
            <a:off x="0" y="6657023"/>
            <a:ext cx="12191998" cy="200977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700" b="0" i="0" u="none" strike="noStrike" kern="1200" cap="none" spc="0" normalizeH="0" baseline="0" noProof="0" dirty="0">
              <a:ln w="9525"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Yoon 윤고딕 520_TT"/>
              <a:ea typeface="Yoon 윤고딕 520_TT"/>
              <a:cs typeface="+mn-cs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75E3A80-1C5F-1E65-4F35-BB18889797E2}"/>
              </a:ext>
            </a:extLst>
          </p:cNvPr>
          <p:cNvGrpSpPr/>
          <p:nvPr/>
        </p:nvGrpSpPr>
        <p:grpSpPr>
          <a:xfrm>
            <a:off x="0" y="-26136"/>
            <a:ext cx="12192000" cy="6858000"/>
            <a:chOff x="307975" y="8001000"/>
            <a:chExt cx="12192000" cy="6858000"/>
          </a:xfrm>
        </p:grpSpPr>
        <p:pic>
          <p:nvPicPr>
            <p:cNvPr id="39" name="Picture 6">
              <a:extLst>
                <a:ext uri="{FF2B5EF4-FFF2-40B4-BE49-F238E27FC236}">
                  <a16:creationId xmlns:a16="http://schemas.microsoft.com/office/drawing/2014/main" id="{0416955E-D553-C604-602B-1D1236B383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75" y="800100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8105703-6163-E833-91D6-02D4D0013F82}"/>
                </a:ext>
              </a:extLst>
            </p:cNvPr>
            <p:cNvSpPr/>
            <p:nvPr/>
          </p:nvSpPr>
          <p:spPr>
            <a:xfrm>
              <a:off x="8680450" y="10906125"/>
              <a:ext cx="3248025" cy="1309172"/>
            </a:xfrm>
            <a:prstGeom prst="rect">
              <a:avLst/>
            </a:prstGeom>
            <a:gradFill>
              <a:gsLst>
                <a:gs pos="36000">
                  <a:srgbClr val="ED2778"/>
                </a:gs>
                <a:gs pos="73000">
                  <a:srgbClr val="EE3B75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8105E1C-2C27-EAEF-2CF8-6C0385FB9BBA}"/>
                </a:ext>
              </a:extLst>
            </p:cNvPr>
            <p:cNvSpPr/>
            <p:nvPr/>
          </p:nvSpPr>
          <p:spPr>
            <a:xfrm>
              <a:off x="636403" y="14268450"/>
              <a:ext cx="1909947" cy="393208"/>
            </a:xfrm>
            <a:prstGeom prst="rect">
              <a:avLst/>
            </a:prstGeom>
            <a:gradFill>
              <a:gsLst>
                <a:gs pos="36000">
                  <a:srgbClr val="EF4F70"/>
                </a:gs>
                <a:gs pos="73000">
                  <a:srgbClr val="EF506F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D71520B-086D-BF70-731E-5F7725087C10}"/>
              </a:ext>
            </a:extLst>
          </p:cNvPr>
          <p:cNvSpPr txBox="1"/>
          <p:nvPr/>
        </p:nvSpPr>
        <p:spPr>
          <a:xfrm>
            <a:off x="4498468" y="2919727"/>
            <a:ext cx="3302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60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  <a:endParaRPr kumimoji="0" lang="en-US" altLang="ko-KR" sz="4400" b="1" i="0" u="none" strike="noStrike" kern="1200" cap="none" spc="60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FDD426-1840-ADC3-A72F-9B6B1AE8A7E7}"/>
              </a:ext>
            </a:extLst>
          </p:cNvPr>
          <p:cNvSpPr txBox="1"/>
          <p:nvPr/>
        </p:nvSpPr>
        <p:spPr>
          <a:xfrm>
            <a:off x="307975" y="223478"/>
            <a:ext cx="11652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84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C14AF3AB-16A8-048C-A1E0-0A3B119E9E03}"/>
              </a:ext>
            </a:extLst>
          </p:cNvPr>
          <p:cNvGrpSpPr/>
          <p:nvPr/>
        </p:nvGrpSpPr>
        <p:grpSpPr>
          <a:xfrm>
            <a:off x="494361" y="283510"/>
            <a:ext cx="11078061" cy="646331"/>
            <a:chOff x="494361" y="283510"/>
            <a:chExt cx="11078061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6D11E1-35CC-707E-2EE2-26BDB6C4349D}"/>
                </a:ext>
              </a:extLst>
            </p:cNvPr>
            <p:cNvSpPr txBox="1"/>
            <p:nvPr/>
          </p:nvSpPr>
          <p:spPr>
            <a:xfrm>
              <a:off x="954882" y="338611"/>
              <a:ext cx="1470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15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b="1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초기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목표</a:t>
              </a:r>
              <a:endParaRPr kumimoji="0" lang="en-US" altLang="ko-KR" sz="2400" b="1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BDB7DE-7BDC-9895-1CB8-3B9446E4F652}"/>
                </a:ext>
              </a:extLst>
            </p:cNvPr>
            <p:cNvSpPr txBox="1"/>
            <p:nvPr/>
          </p:nvSpPr>
          <p:spPr>
            <a:xfrm>
              <a:off x="494361" y="283510"/>
              <a:ext cx="63367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60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1DFE815-5EE6-1832-FCA5-1EA828AA878C}"/>
                </a:ext>
              </a:extLst>
            </p:cNvPr>
            <p:cNvCxnSpPr>
              <a:cxnSpLocks/>
            </p:cNvCxnSpPr>
            <p:nvPr/>
          </p:nvCxnSpPr>
          <p:spPr>
            <a:xfrm>
              <a:off x="514644" y="853641"/>
              <a:ext cx="44023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316E094-0599-F9AC-9494-F7B65816DF95}"/>
                </a:ext>
              </a:extLst>
            </p:cNvPr>
            <p:cNvCxnSpPr/>
            <p:nvPr/>
          </p:nvCxnSpPr>
          <p:spPr>
            <a:xfrm>
              <a:off x="925854" y="853641"/>
              <a:ext cx="1064656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A6D2E84-7F90-0190-B5FC-A3643E0E696D}"/>
              </a:ext>
            </a:extLst>
          </p:cNvPr>
          <p:cNvSpPr txBox="1"/>
          <p:nvPr/>
        </p:nvSpPr>
        <p:spPr>
          <a:xfrm>
            <a:off x="5897869" y="6220546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DD440-80A4-5D82-7F0C-87B24A1F7323}"/>
              </a:ext>
            </a:extLst>
          </p:cNvPr>
          <p:cNvSpPr txBox="1"/>
          <p:nvPr/>
        </p:nvSpPr>
        <p:spPr>
          <a:xfrm>
            <a:off x="-6408364" y="3393433"/>
            <a:ext cx="4739528" cy="1896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4150360" algn="l"/>
              </a:tabLst>
            </a:pPr>
            <a:r>
              <a:rPr lang="en-US" altLang="ko-KR" sz="1400" kern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 </a:t>
            </a:r>
            <a:r>
              <a:rPr lang="ko-KR" altLang="en-US" sz="1400" kern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관광지를 알려주고 주변 음식점을 추천하는 기능을 추가</a:t>
            </a:r>
            <a:endParaRPr lang="en-US" altLang="ko-KR" sz="1400" kern="0" spc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4150360" algn="l"/>
              </a:tabLst>
            </a:pP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여행 정보를 공유할 수 있는 게시판 추가</a:t>
            </a:r>
            <a:endParaRPr lang="en-US" altLang="ko-KR" sz="1400" kern="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tabLst>
                <a:tab pos="4150360" algn="l"/>
              </a:tabLst>
            </a:pPr>
            <a:r>
              <a:rPr lang="en-US" altLang="ko-KR" sz="1400" kern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 </a:t>
            </a:r>
            <a:r>
              <a:rPr lang="ko-KR" altLang="en-US" sz="1400" kern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관심 지역 설정하는 기능 추가</a:t>
            </a:r>
            <a:endParaRPr lang="en-US" altLang="ko-KR" sz="1400" kern="0" spc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1000"/>
              </a:spcAft>
              <a:tabLst>
                <a:tab pos="4150360" algn="l"/>
              </a:tabLst>
            </a:pP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계절에 따른 여행 지역 추천 기능</a:t>
            </a:r>
            <a:endParaRPr lang="en-US" altLang="ko-KR" sz="1400" kern="0" spc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4150360" algn="l"/>
              </a:tabLst>
            </a:pP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→  여행의 질 향상</a:t>
            </a: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편리한 여행 계획</a:t>
            </a:r>
            <a:endParaRPr lang="en-US" altLang="ko-KR" sz="1400" kern="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87DC6C-0023-5027-D731-F5625B3CC339}"/>
              </a:ext>
            </a:extLst>
          </p:cNvPr>
          <p:cNvSpPr/>
          <p:nvPr/>
        </p:nvSpPr>
        <p:spPr>
          <a:xfrm>
            <a:off x="-6152724" y="7308843"/>
            <a:ext cx="4739527" cy="33035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0C1053-4D18-ABDD-BD5F-A3743648AFE6}"/>
              </a:ext>
            </a:extLst>
          </p:cNvPr>
          <p:cNvSpPr txBox="1"/>
          <p:nvPr/>
        </p:nvSpPr>
        <p:spPr>
          <a:xfrm>
            <a:off x="-7086600" y="20312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기존의 숙박 어플</a:t>
            </a:r>
            <a:endParaRPr lang="en-US" altLang="ko-KR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6C45E-48CC-3B35-643C-981FA79A92B8}"/>
              </a:ext>
            </a:extLst>
          </p:cNvPr>
          <p:cNvSpPr txBox="1"/>
          <p:nvPr/>
        </p:nvSpPr>
        <p:spPr>
          <a:xfrm>
            <a:off x="3036054" y="105617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개발 초기 목표</a:t>
            </a:r>
            <a:endParaRPr lang="en-US" altLang="ko-KR" sz="240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338399-85C0-AA1F-2784-8A2A73A870D5}"/>
              </a:ext>
            </a:extLst>
          </p:cNvPr>
          <p:cNvCxnSpPr>
            <a:cxnSpLocks/>
          </p:cNvCxnSpPr>
          <p:nvPr/>
        </p:nvCxnSpPr>
        <p:spPr>
          <a:xfrm>
            <a:off x="-9367567" y="5259661"/>
            <a:ext cx="473952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859F991-B7E2-ACE8-22FA-D8961B874544}"/>
              </a:ext>
            </a:extLst>
          </p:cNvPr>
          <p:cNvSpPr txBox="1"/>
          <p:nvPr/>
        </p:nvSpPr>
        <p:spPr>
          <a:xfrm>
            <a:off x="3036054" y="3392488"/>
            <a:ext cx="6096000" cy="2374753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4150360" algn="l"/>
              </a:tabLst>
            </a:pPr>
            <a:r>
              <a:rPr lang="en-US" altLang="ko-KR" kern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 </a:t>
            </a:r>
            <a:r>
              <a:rPr lang="ko-KR" altLang="en-US" kern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관광지를 알려주고 음식점을 추천하는 기능을 추가</a:t>
            </a:r>
            <a:endParaRPr lang="en-US" altLang="ko-KR" kern="0" spc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4150360" algn="l"/>
              </a:tabLst>
            </a:pPr>
            <a:r>
              <a:rPr lang="en-US" altLang="ko-K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 </a:t>
            </a:r>
            <a:r>
              <a:rPr lang="ko-KR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여행 정보를 공유할 수 있는 게시판 추가</a:t>
            </a:r>
            <a:endParaRPr lang="en-US" altLang="ko-KR" kern="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tabLst>
                <a:tab pos="4150360" algn="l"/>
              </a:tabLst>
            </a:pPr>
            <a:r>
              <a:rPr lang="en-US" altLang="ko-KR" kern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 </a:t>
            </a:r>
            <a:r>
              <a:rPr lang="ko-KR" altLang="en-US" kern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관심 지역 설정하는 기능 추가</a:t>
            </a:r>
            <a:endParaRPr lang="en-US" altLang="ko-KR" kern="0" spc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1000"/>
              </a:spcAft>
              <a:tabLst>
                <a:tab pos="4150360" algn="l"/>
              </a:tabLst>
            </a:pPr>
            <a:r>
              <a:rPr lang="en-US" altLang="ko-K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 </a:t>
            </a:r>
            <a:r>
              <a:rPr lang="ko-KR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계절에 따른 여행지 추천 기능</a:t>
            </a:r>
            <a:endParaRPr lang="en-US" altLang="ko-KR" kern="0" spc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4150360" algn="l"/>
              </a:tabLst>
            </a:pPr>
            <a:r>
              <a:rPr lang="ko-KR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→  여행의 질 향상</a:t>
            </a:r>
            <a:r>
              <a:rPr lang="en-US" altLang="ko-K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편리한 여행 계획</a:t>
            </a:r>
            <a:endParaRPr lang="en-US" altLang="ko-KR" kern="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F879970-9046-B869-D5C5-9778AB87C602}"/>
              </a:ext>
            </a:extLst>
          </p:cNvPr>
          <p:cNvGrpSpPr/>
          <p:nvPr/>
        </p:nvGrpSpPr>
        <p:grpSpPr>
          <a:xfrm>
            <a:off x="3604438" y="1625644"/>
            <a:ext cx="1326503" cy="1300573"/>
            <a:chOff x="3604438" y="1499972"/>
            <a:chExt cx="1326503" cy="1300573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87C4104-0CBC-7F2E-75D7-ADFD3E91B14B}"/>
                </a:ext>
              </a:extLst>
            </p:cNvPr>
            <p:cNvSpPr/>
            <p:nvPr/>
          </p:nvSpPr>
          <p:spPr>
            <a:xfrm>
              <a:off x="3630368" y="1499972"/>
              <a:ext cx="1300573" cy="1300573"/>
            </a:xfrm>
            <a:prstGeom prst="ellipse">
              <a:avLst/>
            </a:prstGeom>
            <a:noFill/>
            <a:ln w="22225">
              <a:solidFill>
                <a:srgbClr val="EF44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044DB8-18EA-9005-B9A5-D059D61525DD}"/>
                </a:ext>
              </a:extLst>
            </p:cNvPr>
            <p:cNvSpPr txBox="1"/>
            <p:nvPr/>
          </p:nvSpPr>
          <p:spPr>
            <a:xfrm>
              <a:off x="3604438" y="1827092"/>
              <a:ext cx="132650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기존의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000" dirty="0">
                  <a:solidFill>
                    <a:srgbClr val="FF0000"/>
                  </a:solidFill>
                </a:rPr>
                <a:t>숙박 어플</a:t>
              </a:r>
              <a:endParaRPr lang="en-US" altLang="ko-KR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7984BBA-E904-1851-BD30-5C3E979EEBE0}"/>
              </a:ext>
            </a:extLst>
          </p:cNvPr>
          <p:cNvGrpSpPr/>
          <p:nvPr/>
        </p:nvGrpSpPr>
        <p:grpSpPr>
          <a:xfrm>
            <a:off x="7199068" y="1625644"/>
            <a:ext cx="1300573" cy="1300573"/>
            <a:chOff x="3630368" y="1499972"/>
            <a:chExt cx="1300573" cy="130057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1E68715-EFBE-10C8-E2CE-688A3A611EDA}"/>
                </a:ext>
              </a:extLst>
            </p:cNvPr>
            <p:cNvSpPr/>
            <p:nvPr/>
          </p:nvSpPr>
          <p:spPr>
            <a:xfrm>
              <a:off x="3630368" y="1499972"/>
              <a:ext cx="1300573" cy="1300573"/>
            </a:xfrm>
            <a:prstGeom prst="ellipse">
              <a:avLst/>
            </a:prstGeom>
            <a:noFill/>
            <a:ln w="22225">
              <a:solidFill>
                <a:srgbClr val="EF44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BC04FD-3417-7358-BA1C-748DB5FFE5EB}"/>
                </a:ext>
              </a:extLst>
            </p:cNvPr>
            <p:cNvSpPr txBox="1"/>
            <p:nvPr/>
          </p:nvSpPr>
          <p:spPr>
            <a:xfrm>
              <a:off x="3630368" y="1965591"/>
              <a:ext cx="130057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FF0000"/>
                  </a:solidFill>
                </a:rPr>
                <a:t>여기 갈래</a:t>
              </a:r>
              <a:r>
                <a:rPr lang="en-US" altLang="ko-KR" sz="20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97B9DBE-F327-2DAB-C5DA-B93FF8C6E068}"/>
              </a:ext>
            </a:extLst>
          </p:cNvPr>
          <p:cNvCxnSpPr>
            <a:cxnSpLocks/>
            <a:stCxn id="32" idx="6"/>
            <a:endCxn id="35" idx="2"/>
          </p:cNvCxnSpPr>
          <p:nvPr/>
        </p:nvCxnSpPr>
        <p:spPr>
          <a:xfrm>
            <a:off x="4930941" y="2275931"/>
            <a:ext cx="2268127" cy="0"/>
          </a:xfrm>
          <a:prstGeom prst="line">
            <a:avLst/>
          </a:prstGeom>
          <a:ln w="22225">
            <a:solidFill>
              <a:srgbClr val="EF4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AE09E8A-DE9A-4568-AD8D-700B205A19A2}"/>
              </a:ext>
            </a:extLst>
          </p:cNvPr>
          <p:cNvCxnSpPr>
            <a:cxnSpLocks/>
            <a:stCxn id="11" idx="4"/>
            <a:endCxn id="30" idx="0"/>
          </p:cNvCxnSpPr>
          <p:nvPr/>
        </p:nvCxnSpPr>
        <p:spPr>
          <a:xfrm flipH="1">
            <a:off x="6084054" y="2470119"/>
            <a:ext cx="4762" cy="922369"/>
          </a:xfrm>
          <a:prstGeom prst="line">
            <a:avLst/>
          </a:prstGeom>
          <a:ln w="22225">
            <a:solidFill>
              <a:srgbClr val="EF447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C417046D-AD9A-9BCB-0BF3-90C3333890E1}"/>
              </a:ext>
            </a:extLst>
          </p:cNvPr>
          <p:cNvSpPr/>
          <p:nvPr/>
        </p:nvSpPr>
        <p:spPr>
          <a:xfrm>
            <a:off x="5887515" y="2067517"/>
            <a:ext cx="402602" cy="402602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</a:t>
            </a:r>
            <a:endParaRPr lang="ko-KR" altLang="en-US" sz="4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40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C14AF3AB-16A8-048C-A1E0-0A3B119E9E03}"/>
              </a:ext>
            </a:extLst>
          </p:cNvPr>
          <p:cNvGrpSpPr/>
          <p:nvPr/>
        </p:nvGrpSpPr>
        <p:grpSpPr>
          <a:xfrm>
            <a:off x="494361" y="283510"/>
            <a:ext cx="11078061" cy="646331"/>
            <a:chOff x="494361" y="283510"/>
            <a:chExt cx="11078061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6D11E1-35CC-707E-2EE2-26BDB6C4349D}"/>
                </a:ext>
              </a:extLst>
            </p:cNvPr>
            <p:cNvSpPr txBox="1"/>
            <p:nvPr/>
          </p:nvSpPr>
          <p:spPr>
            <a:xfrm>
              <a:off x="954882" y="356191"/>
              <a:ext cx="4339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1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중간발표까지의 진행 내용 요약</a:t>
              </a:r>
              <a:endParaRPr kumimoji="0" lang="en-US" altLang="ko-KR" sz="2400" b="1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BDB7DE-7BDC-9895-1CB8-3B9446E4F652}"/>
                </a:ext>
              </a:extLst>
            </p:cNvPr>
            <p:cNvSpPr txBox="1"/>
            <p:nvPr/>
          </p:nvSpPr>
          <p:spPr>
            <a:xfrm>
              <a:off x="494361" y="283510"/>
              <a:ext cx="63367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</a:t>
              </a: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1DFE815-5EE6-1832-FCA5-1EA828AA878C}"/>
                </a:ext>
              </a:extLst>
            </p:cNvPr>
            <p:cNvCxnSpPr>
              <a:cxnSpLocks/>
            </p:cNvCxnSpPr>
            <p:nvPr/>
          </p:nvCxnSpPr>
          <p:spPr>
            <a:xfrm>
              <a:off x="514644" y="853641"/>
              <a:ext cx="44023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316E094-0599-F9AC-9494-F7B65816DF95}"/>
                </a:ext>
              </a:extLst>
            </p:cNvPr>
            <p:cNvCxnSpPr/>
            <p:nvPr/>
          </p:nvCxnSpPr>
          <p:spPr>
            <a:xfrm>
              <a:off x="925854" y="853641"/>
              <a:ext cx="1064656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A6D2E84-7F90-0190-B5FC-A3643E0E696D}"/>
              </a:ext>
            </a:extLst>
          </p:cNvPr>
          <p:cNvSpPr txBox="1"/>
          <p:nvPr/>
        </p:nvSpPr>
        <p:spPr>
          <a:xfrm>
            <a:off x="5897869" y="6220546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endParaRPr kumimoji="0" lang="en-US" altLang="ko-KR" sz="1500" b="0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DD440-80A4-5D82-7F0C-87B24A1F7323}"/>
              </a:ext>
            </a:extLst>
          </p:cNvPr>
          <p:cNvSpPr txBox="1"/>
          <p:nvPr/>
        </p:nvSpPr>
        <p:spPr>
          <a:xfrm>
            <a:off x="-5491865" y="2349121"/>
            <a:ext cx="4739528" cy="2719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전국 여행지와 음식점</a:t>
            </a:r>
            <a:r>
              <a:rPr lang="en-US" altLang="ko-KR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관광지 정보가 너무 많기 때문에 자료를 정리하고 활용하기 어려울 수 있는데 어떻게 구현하고 해결할지에 대한 설명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필요하다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 fontAlgn="base">
              <a:lnSpc>
                <a:spcPct val="160000"/>
              </a:lnSpc>
              <a:tabLst>
                <a:tab pos="4150360" algn="l"/>
              </a:tabLst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→ 미리 정보들을 </a:t>
            </a:r>
            <a:r>
              <a:rPr kumimoji="0" lang="ko-KR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크롤링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하여 정리할 때 일정 개수를 정하여 조건을 걸 수 있기 때문에 이런 방법을 사용하여 정리가 수월할 것으로 예상됩니다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18CEA7-812E-5C09-E321-CFA36EBDB884}"/>
              </a:ext>
            </a:extLst>
          </p:cNvPr>
          <p:cNvSpPr txBox="1"/>
          <p:nvPr/>
        </p:nvSpPr>
        <p:spPr>
          <a:xfrm>
            <a:off x="-5751920" y="5973097"/>
            <a:ext cx="5259637" cy="3903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고객 관리</a:t>
            </a:r>
            <a:endParaRPr lang="en-US" altLang="ko-KR" sz="1600" kern="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4150360" algn="l"/>
              </a:tabLst>
            </a:pP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1)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회원 인원수 나옴</a:t>
            </a:r>
            <a:endParaRPr lang="en-US" altLang="ko-KR" sz="1200" kern="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4150360" algn="l"/>
              </a:tabLst>
            </a:pP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2)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회원들의 아이디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볼 수 있음</a:t>
            </a:r>
            <a:endParaRPr lang="en-US" altLang="ko-KR" sz="1200" kern="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4150360" algn="l"/>
              </a:tabLst>
            </a:pP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3)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게시판 글 회원 조회 가능</a:t>
            </a:r>
            <a:endParaRPr lang="en-US" altLang="ko-KR" sz="1200" kern="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4150360" algn="l"/>
              </a:tabLst>
            </a:pPr>
            <a:r>
              <a:rPr lang="en-US" altLang="ko-KR" sz="1400" kern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lang="ko-KR" altLang="en-US" sz="1400" kern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게시판 운영</a:t>
            </a:r>
            <a:endParaRPr lang="en-US" altLang="ko-KR" sz="1400" kern="0" spc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4150360" algn="l"/>
              </a:tabLst>
            </a:pPr>
            <a:r>
              <a:rPr lang="en-US" altLang="ko-KR" sz="1400" kern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계절별 유명지역 선정</a:t>
            </a:r>
            <a:endParaRPr lang="en-US" altLang="ko-KR" sz="1400" kern="0" spc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4150360" algn="l"/>
              </a:tabLst>
            </a:pPr>
            <a:endParaRPr lang="en-US" altLang="ko-KR" sz="1400" kern="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4150360" algn="l"/>
              </a:tabLst>
            </a:pPr>
            <a:r>
              <a:rPr lang="ko-KR" altLang="en-US" sz="1600" kern="0" spc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소비자 모드 내용</a:t>
            </a:r>
            <a:endParaRPr lang="ko-KR" altLang="en-US" sz="1600" kern="0" spc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4150360" algn="l"/>
              </a:tabLst>
            </a:pP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 정보 관리</a:t>
            </a:r>
            <a:endParaRPr lang="en-US" altLang="ko-KR" sz="1400" kern="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4150360" algn="l"/>
              </a:tabLst>
            </a:pP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1)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회원가입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 비밀번호 찾기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회원정보 수정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관심지역 설정</a:t>
            </a:r>
            <a:endParaRPr lang="en-US" altLang="ko-KR" sz="1400" kern="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4150360" algn="l"/>
              </a:tabLst>
            </a:pPr>
            <a:r>
              <a:rPr lang="en-US" altLang="ko-KR" sz="1400" kern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 </a:t>
            </a:r>
            <a:r>
              <a:rPr lang="ko-KR" altLang="en-US" sz="1400" kern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숙소 예약</a:t>
            </a:r>
            <a:endParaRPr lang="en-US" altLang="ko-KR" sz="1400" kern="0" spc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 fontAlgn="base">
              <a:lnSpc>
                <a:spcPct val="160000"/>
              </a:lnSpc>
              <a:tabLst>
                <a:tab pos="4150360" algn="l"/>
              </a:tabLst>
            </a:pPr>
            <a:r>
              <a:rPr lang="en-US" altLang="ko-KR" sz="1400" kern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 </a:t>
            </a:r>
            <a:r>
              <a:rPr lang="ko-KR" altLang="en-US" sz="1400" kern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게시판 글 작성</a:t>
            </a:r>
            <a:endParaRPr lang="en-US" altLang="ko-KR" sz="1400" kern="0" spc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BA109-2D27-A38D-BD8F-319B9641181D}"/>
              </a:ext>
            </a:extLst>
          </p:cNvPr>
          <p:cNvSpPr txBox="1"/>
          <p:nvPr/>
        </p:nvSpPr>
        <p:spPr>
          <a:xfrm>
            <a:off x="1222432" y="1579510"/>
            <a:ext cx="386391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kern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GUI</a:t>
            </a:r>
            <a:endParaRPr kumimoji="0" lang="en-US" altLang="ko-KR" sz="2400" b="0" i="0" u="none" strike="noStrike" kern="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F1582EF-FE92-5A0B-D1F7-3315F493C6F2}"/>
              </a:ext>
            </a:extLst>
          </p:cNvPr>
          <p:cNvSpPr/>
          <p:nvPr/>
        </p:nvSpPr>
        <p:spPr>
          <a:xfrm>
            <a:off x="-2815772" y="-4846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5C533-F500-F5DD-97F0-AF7BDFCE592F}"/>
              </a:ext>
            </a:extLst>
          </p:cNvPr>
          <p:cNvSpPr txBox="1"/>
          <p:nvPr/>
        </p:nvSpPr>
        <p:spPr>
          <a:xfrm>
            <a:off x="1250422" y="3849585"/>
            <a:ext cx="1485049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DCEB91-25CC-D5B4-1538-B828EA7834B4}"/>
              </a:ext>
            </a:extLst>
          </p:cNvPr>
          <p:cNvSpPr txBox="1"/>
          <p:nvPr/>
        </p:nvSpPr>
        <p:spPr>
          <a:xfrm>
            <a:off x="1222433" y="2251197"/>
            <a:ext cx="9674110" cy="109870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tIns="108000" bIns="108000">
            <a:no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buClrTx/>
              <a:buSzTx/>
              <a:tabLst/>
              <a:defRPr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GUI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및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연동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고객모드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관리자모드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buClrTx/>
              <a:buSzTx/>
              <a:tabLst/>
              <a:defRPr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메인화면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검색화면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게시판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정보수정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 기본적인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GUI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D688B3-848F-8F77-0913-556BAA8AF191}"/>
              </a:ext>
            </a:extLst>
          </p:cNvPr>
          <p:cNvSpPr txBox="1"/>
          <p:nvPr/>
        </p:nvSpPr>
        <p:spPr>
          <a:xfrm>
            <a:off x="1244431" y="4481399"/>
            <a:ext cx="9674110" cy="117513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tIns="108000" bIns="108000">
            <a:noAutofit/>
          </a:bodyPr>
          <a:lstStyle/>
          <a:p>
            <a:pPr marR="0" lvl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4150360" algn="l"/>
              </a:tabLst>
              <a:defRPr/>
            </a:pP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숙박 어플 사이트에서 </a:t>
            </a:r>
            <a:r>
              <a:rPr lang="ko-KR" altLang="en-US" sz="20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파이썬을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이용한 웹 </a:t>
            </a:r>
            <a:r>
              <a:rPr lang="ko-KR" altLang="en-US" sz="20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크롤링으로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CSV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생성 및 정리</a:t>
            </a:r>
            <a:endParaRPr lang="en-US" altLang="ko-KR" sz="2000" kern="0" dirty="0">
              <a:solidFill>
                <a:prstClr val="black">
                  <a:lumMod val="85000"/>
                  <a:lumOff val="1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R="0" lvl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4150360" algn="l"/>
              </a:tabLst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CSV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파일들을 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Mysql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연동하여 정리하고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이클립스와 연동 후 확인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BD75784-6C69-5FC6-340C-7BD6E7FAC3A1}"/>
              </a:ext>
            </a:extLst>
          </p:cNvPr>
          <p:cNvSpPr/>
          <p:nvPr/>
        </p:nvSpPr>
        <p:spPr>
          <a:xfrm>
            <a:off x="609895" y="1614435"/>
            <a:ext cx="402602" cy="402602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F5BA2D9-4E0A-0E5D-78BB-3FE0D1AEA6BE}"/>
              </a:ext>
            </a:extLst>
          </p:cNvPr>
          <p:cNvSpPr/>
          <p:nvPr/>
        </p:nvSpPr>
        <p:spPr>
          <a:xfrm>
            <a:off x="609895" y="3884510"/>
            <a:ext cx="402602" cy="402602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078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3E0B7C-61D0-6C57-4492-0CBF794D070F}"/>
              </a:ext>
            </a:extLst>
          </p:cNvPr>
          <p:cNvSpPr txBox="1"/>
          <p:nvPr/>
        </p:nvSpPr>
        <p:spPr>
          <a:xfrm>
            <a:off x="5897869" y="6220546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7DFC0-738C-20C0-9E23-CFE9DBD7F84F}"/>
              </a:ext>
            </a:extLst>
          </p:cNvPr>
          <p:cNvSpPr txBox="1"/>
          <p:nvPr/>
        </p:nvSpPr>
        <p:spPr>
          <a:xfrm>
            <a:off x="836362" y="1162523"/>
            <a:ext cx="10736059" cy="530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11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도시로 한정하여 각 지역별 모텔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호텔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펜션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숙박 어플 웹 </a:t>
            </a:r>
            <a:r>
              <a:rPr kumimoji="0" lang="ko-KR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크롤링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pPr marL="0" marR="0" lvl="0" indent="0" algn="just" defTabSz="914400" rtl="0" eaLnBrk="1" fontAlgn="base" latinLnBrk="1" hangingPunct="1"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lang="en-US" altLang="ko-KR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lang="ko-KR" altLang="en-US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음식점</a:t>
            </a:r>
            <a:r>
              <a:rPr lang="en-US" altLang="ko-KR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축제</a:t>
            </a:r>
            <a:r>
              <a:rPr lang="en-US" altLang="ko-KR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관광지</a:t>
            </a:r>
            <a:r>
              <a:rPr lang="en-US" altLang="ko-KR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한국관광공사 웹 </a:t>
            </a:r>
            <a:r>
              <a:rPr lang="ko-KR" altLang="en-US" sz="1400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크롤링</a:t>
            </a:r>
            <a:r>
              <a:rPr lang="en-US" altLang="ko-KR" sz="14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ko-KR" altLang="en-US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파이썬을</a:t>
            </a:r>
            <a:r>
              <a:rPr lang="ko-KR" altLang="en-US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이용한 웹 </a:t>
            </a:r>
            <a:r>
              <a:rPr lang="ko-KR" altLang="en-US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크롤링으로</a:t>
            </a:r>
            <a:r>
              <a:rPr lang="ko-KR" altLang="en-US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CSV </a:t>
            </a:r>
            <a:r>
              <a:rPr lang="ko-KR" altLang="en-US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파일로 저장하였음</a:t>
            </a:r>
            <a:r>
              <a:rPr lang="en-US" altLang="ko-KR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* 7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광역시 및 유명 관광지인 가평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kern="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강릉</a:t>
            </a:r>
            <a:r>
              <a:rPr lang="en-US" altLang="ko-KR" sz="1400" kern="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kern="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수원으로 한정하였음</a:t>
            </a:r>
            <a:r>
              <a:rPr lang="en-US" altLang="ko-KR" sz="1400" kern="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0" lang="en-US" altLang="ko-KR" sz="1400" b="0" i="0" u="none" strike="noStrike" kern="0" cap="none" spc="-10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Mysql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등록된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들을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eclipse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필요한 부분마다 연동하여 사용함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kern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GUI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중간발표 이후 부족한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GUI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들을 모두 구현하고 디자인 부분에서 발전시킴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기능구현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게시판 기능 구현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1) </a:t>
            </a:r>
            <a:r>
              <a:rPr lang="ko-KR" alt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글쓰기 기능</a:t>
            </a:r>
            <a:endParaRPr lang="en-US" altLang="ko-KR" sz="1400" kern="0" dirty="0">
              <a:solidFill>
                <a:prstClr val="black">
                  <a:lumMod val="85000"/>
                  <a:lumOff val="1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2) </a:t>
            </a:r>
            <a:r>
              <a:rPr lang="ko-KR" alt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관리자 모드에서 게시판 관리 기능</a:t>
            </a:r>
            <a:endParaRPr lang="en-US" altLang="ko-KR" sz="1100" kern="0" dirty="0">
              <a:solidFill>
                <a:prstClr val="black">
                  <a:lumMod val="85000"/>
                  <a:lumOff val="1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지역별 검색 기능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사용자의 관심 지역 정보에 따른 추천기능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9F7C8DF-2012-23BD-F9EF-D0EE20E66EDF}"/>
              </a:ext>
            </a:extLst>
          </p:cNvPr>
          <p:cNvGrpSpPr/>
          <p:nvPr/>
        </p:nvGrpSpPr>
        <p:grpSpPr>
          <a:xfrm>
            <a:off x="494361" y="283510"/>
            <a:ext cx="11078061" cy="646331"/>
            <a:chOff x="494361" y="283510"/>
            <a:chExt cx="11078061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24EEDA-A077-6AF2-A422-3B7F0640D9AD}"/>
                </a:ext>
              </a:extLst>
            </p:cNvPr>
            <p:cNvSpPr txBox="1"/>
            <p:nvPr/>
          </p:nvSpPr>
          <p:spPr>
            <a:xfrm>
              <a:off x="1345407" y="422009"/>
              <a:ext cx="42210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1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최종 결과 </a:t>
              </a:r>
              <a:r>
                <a:rPr kumimoji="0" lang="en-US" altLang="ko-KR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 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프로젝트 수행 내용 요약</a:t>
              </a:r>
              <a:endParaRPr kumimoji="0" lang="en-US" altLang="ko-KR" sz="2000" b="1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FC4A2B-4AC5-0E70-B5D5-8EB6506D6D19}"/>
                </a:ext>
              </a:extLst>
            </p:cNvPr>
            <p:cNvSpPr txBox="1"/>
            <p:nvPr/>
          </p:nvSpPr>
          <p:spPr>
            <a:xfrm>
              <a:off x="494361" y="283510"/>
              <a:ext cx="107726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60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</a:t>
              </a:r>
              <a:r>
                <a:rPr kumimoji="0" lang="en-US" altLang="ko-KR" sz="3600" b="0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-1</a:t>
              </a: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BEAE86E-CE56-4CA1-E5EF-3B80F34BCD30}"/>
                </a:ext>
              </a:extLst>
            </p:cNvPr>
            <p:cNvCxnSpPr/>
            <p:nvPr/>
          </p:nvCxnSpPr>
          <p:spPr>
            <a:xfrm>
              <a:off x="925854" y="853641"/>
              <a:ext cx="1064656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B6EA812-9898-7190-2D0C-3AF00BF0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14644" y="853641"/>
              <a:ext cx="83076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C567FC06-79C6-8185-C142-4D2829128E47}"/>
              </a:ext>
            </a:extLst>
          </p:cNvPr>
          <p:cNvSpPr>
            <a:spLocks noChangeAspect="1"/>
          </p:cNvSpPr>
          <p:nvPr/>
        </p:nvSpPr>
        <p:spPr>
          <a:xfrm>
            <a:off x="626763" y="1306248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52EF6DA-B111-414F-8E5D-0E465ADA4B2E}"/>
              </a:ext>
            </a:extLst>
          </p:cNvPr>
          <p:cNvSpPr>
            <a:spLocks noChangeAspect="1"/>
          </p:cNvSpPr>
          <p:nvPr/>
        </p:nvSpPr>
        <p:spPr>
          <a:xfrm>
            <a:off x="626763" y="3247928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9EA96EB-19BE-BF29-BCF8-4746867AEC38}"/>
              </a:ext>
            </a:extLst>
          </p:cNvPr>
          <p:cNvSpPr>
            <a:spLocks noChangeAspect="1"/>
          </p:cNvSpPr>
          <p:nvPr/>
        </p:nvSpPr>
        <p:spPr>
          <a:xfrm>
            <a:off x="626763" y="4133753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296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3E0B7C-61D0-6C57-4492-0CBF794D070F}"/>
              </a:ext>
            </a:extLst>
          </p:cNvPr>
          <p:cNvSpPr txBox="1"/>
          <p:nvPr/>
        </p:nvSpPr>
        <p:spPr>
          <a:xfrm>
            <a:off x="5897869" y="6220546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7DFC0-738C-20C0-9E23-CFE9DBD7F84F}"/>
              </a:ext>
            </a:extLst>
          </p:cNvPr>
          <p:cNvSpPr txBox="1"/>
          <p:nvPr/>
        </p:nvSpPr>
        <p:spPr>
          <a:xfrm>
            <a:off x="836362" y="1162523"/>
            <a:ext cx="10736059" cy="2610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kern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Mysql</a:t>
            </a:r>
            <a:r>
              <a:rPr lang="en-US" altLang="ko-KR" sz="2000" kern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kern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테이블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지역별 관광지</a:t>
            </a:r>
            <a:r>
              <a:rPr lang="en-US" altLang="ko-KR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모텔</a:t>
            </a:r>
            <a:r>
              <a:rPr lang="en-US" altLang="ko-KR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음식점</a:t>
            </a:r>
            <a:r>
              <a:rPr lang="en-US" altLang="ko-KR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축제</a:t>
            </a:r>
            <a:r>
              <a:rPr lang="en-US" altLang="ko-KR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펜션</a:t>
            </a:r>
            <a:r>
              <a:rPr lang="en-US" altLang="ko-KR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호텔 테이블을 각각 생성하였음</a:t>
            </a:r>
            <a:r>
              <a:rPr lang="en-US" altLang="ko-KR" kern="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lang="en-US" altLang="ko-KR" sz="1400" kern="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* </a:t>
            </a:r>
            <a:r>
              <a:rPr lang="ko-KR" altLang="en-US" sz="1400" kern="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테이블 이름 </a:t>
            </a:r>
            <a:r>
              <a:rPr lang="en-US" altLang="ko-KR" sz="1400" kern="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kern="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지역이름 </a:t>
            </a:r>
            <a:r>
              <a:rPr lang="en-US" altLang="ko-KR" sz="1400" kern="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“</a:t>
            </a:r>
            <a:r>
              <a:rPr lang="ko-KR" altLang="en-US" sz="1400" kern="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kern="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이미지 파일</a:t>
            </a:r>
            <a:endParaRPr kumimoji="0" lang="en-US" altLang="ko-KR" sz="2000" b="0" i="0" u="none" strike="noStrike" kern="0" cap="none" spc="0" normalizeH="0" baseline="0" noProof="0" dirty="0">
              <a:ln>
                <a:solidFill>
                  <a:srgbClr val="2B538E">
                    <a:alpha val="2000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lang="ko-KR" altLang="en-US" kern="0" spc="-4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관광지</a:t>
            </a:r>
            <a:r>
              <a:rPr lang="en-US" altLang="ko-KR" kern="0" spc="-4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(place), </a:t>
            </a:r>
            <a:r>
              <a:rPr lang="ko-KR" altLang="en-US" kern="0" spc="-4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모텔</a:t>
            </a:r>
            <a:r>
              <a:rPr lang="en-US" altLang="ko-KR" kern="0" spc="-4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(motel), </a:t>
            </a:r>
            <a:r>
              <a:rPr lang="ko-KR" altLang="en-US" kern="0" spc="-4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음식점</a:t>
            </a:r>
            <a:r>
              <a:rPr lang="en-US" altLang="ko-KR" kern="0" spc="-4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(food), </a:t>
            </a:r>
            <a:r>
              <a:rPr lang="ko-KR" altLang="en-US" kern="0" spc="-4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축제</a:t>
            </a:r>
            <a:r>
              <a:rPr lang="en-US" altLang="ko-KR" kern="0" spc="-4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(festival), </a:t>
            </a:r>
            <a:r>
              <a:rPr lang="ko-KR" altLang="en-US" kern="0" spc="-4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펜션</a:t>
            </a:r>
            <a:r>
              <a:rPr lang="en-US" altLang="ko-KR" kern="0" spc="-4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(pension), </a:t>
            </a:r>
            <a:r>
              <a:rPr lang="ko-KR" altLang="en-US" kern="0" spc="-4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호텔</a:t>
            </a:r>
            <a:r>
              <a:rPr lang="en-US" altLang="ko-KR" kern="0" spc="-4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(hotel)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lang="en-US" altLang="ko-KR" kern="0" spc="-4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lang="ko-KR" altLang="en-US" kern="0" spc="-4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폴더를 각각 만들어서 프로젝트 폴더의 </a:t>
            </a:r>
            <a:r>
              <a:rPr lang="en-US" altLang="ko-KR" kern="0" spc="-40" dirty="0" err="1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src</a:t>
            </a:r>
            <a:r>
              <a:rPr lang="en-US" altLang="ko-KR" kern="0" spc="-4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kern="0" spc="-4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폴더에 저장하였음</a:t>
            </a:r>
            <a:r>
              <a:rPr lang="en-US" altLang="ko-KR" kern="0" spc="-4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0" lang="en-US" altLang="ko-KR" sz="1800" b="0" i="0" u="none" strike="noStrike" kern="0" cap="none" spc="-40" normalizeH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*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폴더에는 지역이름</a:t>
            </a:r>
            <a:r>
              <a:rPr lang="en-US" altLang="ko-KR" sz="1400" kern="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lang="ko-KR" altLang="en-US" sz="1400" kern="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관광지</a:t>
            </a:r>
            <a:r>
              <a:rPr lang="en-US" altLang="ko-KR" sz="1400" kern="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1, </a:t>
            </a:r>
            <a:r>
              <a:rPr lang="ko-KR" altLang="en-US" sz="1400" kern="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지역이름 </a:t>
            </a:r>
            <a:r>
              <a:rPr lang="en-US" altLang="ko-KR" sz="1400" kern="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</a:t>
            </a:r>
            <a:r>
              <a:rPr lang="ko-KR" altLang="en-US" sz="1400" kern="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관광지</a:t>
            </a:r>
            <a:r>
              <a:rPr lang="en-US" altLang="ko-KR" sz="1400" kern="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</a:t>
            </a:r>
            <a:r>
              <a:rPr lang="ko-KR" altLang="en-US" sz="1400" kern="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형식의 </a:t>
            </a:r>
            <a:r>
              <a:rPr lang="en-US" altLang="ko-KR" sz="1400" kern="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.jpg </a:t>
            </a:r>
            <a:r>
              <a:rPr lang="ko-KR" altLang="en-US" sz="1400" kern="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파일로 저장되어 있음</a:t>
            </a:r>
            <a:r>
              <a:rPr lang="en-US" altLang="ko-KR" sz="1400" kern="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9F7C8DF-2012-23BD-F9EF-D0EE20E66EDF}"/>
              </a:ext>
            </a:extLst>
          </p:cNvPr>
          <p:cNvGrpSpPr/>
          <p:nvPr/>
        </p:nvGrpSpPr>
        <p:grpSpPr>
          <a:xfrm>
            <a:off x="494361" y="283510"/>
            <a:ext cx="11078061" cy="646331"/>
            <a:chOff x="494361" y="283510"/>
            <a:chExt cx="11078061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24EEDA-A077-6AF2-A422-3B7F0640D9AD}"/>
                </a:ext>
              </a:extLst>
            </p:cNvPr>
            <p:cNvSpPr txBox="1"/>
            <p:nvPr/>
          </p:nvSpPr>
          <p:spPr>
            <a:xfrm>
              <a:off x="1345407" y="422009"/>
              <a:ext cx="35702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1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최종 결과 </a:t>
              </a:r>
              <a:r>
                <a:rPr kumimoji="0" lang="en-US" altLang="ko-KR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 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데이터베이스 구성</a:t>
              </a:r>
              <a:endParaRPr kumimoji="0" lang="en-US" altLang="ko-KR" sz="2000" b="1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FC4A2B-4AC5-0E70-B5D5-8EB6506D6D19}"/>
                </a:ext>
              </a:extLst>
            </p:cNvPr>
            <p:cNvSpPr txBox="1"/>
            <p:nvPr/>
          </p:nvSpPr>
          <p:spPr>
            <a:xfrm>
              <a:off x="494361" y="283510"/>
              <a:ext cx="107726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3-2</a:t>
              </a: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BEAE86E-CE56-4CA1-E5EF-3B80F34BCD30}"/>
                </a:ext>
              </a:extLst>
            </p:cNvPr>
            <p:cNvCxnSpPr/>
            <p:nvPr/>
          </p:nvCxnSpPr>
          <p:spPr>
            <a:xfrm>
              <a:off x="925854" y="853641"/>
              <a:ext cx="1064656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B6EA812-9898-7190-2D0C-3AF00BF0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14644" y="853641"/>
              <a:ext cx="83076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C567FC06-79C6-8185-C142-4D2829128E47}"/>
              </a:ext>
            </a:extLst>
          </p:cNvPr>
          <p:cNvSpPr>
            <a:spLocks noChangeAspect="1"/>
          </p:cNvSpPr>
          <p:nvPr/>
        </p:nvSpPr>
        <p:spPr>
          <a:xfrm>
            <a:off x="626763" y="1306248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FA91BA3-49CA-01D0-5A25-C0497B299CDA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64370"/>
          <a:stretch/>
        </p:blipFill>
        <p:spPr>
          <a:xfrm>
            <a:off x="9520737" y="976817"/>
            <a:ext cx="2044500" cy="5712258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69F0546-2640-12EA-5CAC-DFEEB311A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48" t="27936" b="37951"/>
          <a:stretch/>
        </p:blipFill>
        <p:spPr>
          <a:xfrm>
            <a:off x="-4493044" y="3832946"/>
            <a:ext cx="3457946" cy="2066829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EA89CC0-7FD5-26DA-115F-080CFBFB82AD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6202" t="24707" r="15595" b="15405"/>
          <a:stretch/>
        </p:blipFill>
        <p:spPr>
          <a:xfrm>
            <a:off x="189446" y="3832945"/>
            <a:ext cx="4406799" cy="2856130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63040E39-AA4A-073A-D484-35171A7E6F5D}"/>
              </a:ext>
            </a:extLst>
          </p:cNvPr>
          <p:cNvSpPr>
            <a:spLocks noChangeAspect="1"/>
          </p:cNvSpPr>
          <p:nvPr/>
        </p:nvSpPr>
        <p:spPr>
          <a:xfrm>
            <a:off x="626763" y="2480998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B132A4-7326-D515-9021-8F0C3A2D8579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12442" t="25602" r="3226" b="6161"/>
          <a:stretch/>
        </p:blipFill>
        <p:spPr>
          <a:xfrm>
            <a:off x="4803322" y="3832946"/>
            <a:ext cx="4510338" cy="2856129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63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3E0B7C-61D0-6C57-4492-0CBF794D070F}"/>
              </a:ext>
            </a:extLst>
          </p:cNvPr>
          <p:cNvSpPr txBox="1"/>
          <p:nvPr/>
        </p:nvSpPr>
        <p:spPr>
          <a:xfrm>
            <a:off x="5897869" y="6220546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7DFC0-738C-20C0-9E23-CFE9DBD7F84F}"/>
              </a:ext>
            </a:extLst>
          </p:cNvPr>
          <p:cNvSpPr txBox="1"/>
          <p:nvPr/>
        </p:nvSpPr>
        <p:spPr>
          <a:xfrm>
            <a:off x="836362" y="1162523"/>
            <a:ext cx="10736059" cy="4170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member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테이블을 생성하였음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* columns : id, password, name, email, area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endParaRPr lang="en-US" altLang="ko-KR" sz="1400" kern="0" dirty="0">
              <a:solidFill>
                <a:srgbClr val="008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endParaRPr lang="en-US" altLang="ko-KR" sz="1400" kern="0" dirty="0">
              <a:solidFill>
                <a:srgbClr val="008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게시판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lang="en-US" altLang="ko-KR" kern="0" spc="-4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board </a:t>
            </a:r>
            <a:r>
              <a:rPr lang="ko-KR" altLang="en-US" kern="0" spc="-4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테이블을 생성하였음</a:t>
            </a:r>
            <a:r>
              <a:rPr lang="en-US" altLang="ko-KR" kern="0" spc="-40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0" lang="en-US" altLang="ko-KR" sz="1800" b="0" i="0" u="none" strike="noStrike" kern="0" cap="none" spc="-4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* columns : title, writing, author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9F7C8DF-2012-23BD-F9EF-D0EE20E66EDF}"/>
              </a:ext>
            </a:extLst>
          </p:cNvPr>
          <p:cNvGrpSpPr/>
          <p:nvPr/>
        </p:nvGrpSpPr>
        <p:grpSpPr>
          <a:xfrm>
            <a:off x="494361" y="283510"/>
            <a:ext cx="11078061" cy="646331"/>
            <a:chOff x="494361" y="283510"/>
            <a:chExt cx="11078061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24EEDA-A077-6AF2-A422-3B7F0640D9AD}"/>
                </a:ext>
              </a:extLst>
            </p:cNvPr>
            <p:cNvSpPr txBox="1"/>
            <p:nvPr/>
          </p:nvSpPr>
          <p:spPr>
            <a:xfrm>
              <a:off x="1345407" y="422009"/>
              <a:ext cx="35702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1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최종 결과 </a:t>
              </a:r>
              <a:r>
                <a:rPr kumimoji="0" lang="en-US" altLang="ko-KR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 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데이터베이스 구성</a:t>
              </a:r>
              <a:endParaRPr kumimoji="0" lang="en-US" altLang="ko-KR" sz="2000" b="1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FC4A2B-4AC5-0E70-B5D5-8EB6506D6D19}"/>
                </a:ext>
              </a:extLst>
            </p:cNvPr>
            <p:cNvSpPr txBox="1"/>
            <p:nvPr/>
          </p:nvSpPr>
          <p:spPr>
            <a:xfrm>
              <a:off x="494361" y="283510"/>
              <a:ext cx="107726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3-2</a:t>
              </a: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BEAE86E-CE56-4CA1-E5EF-3B80F34BCD30}"/>
                </a:ext>
              </a:extLst>
            </p:cNvPr>
            <p:cNvCxnSpPr/>
            <p:nvPr/>
          </p:nvCxnSpPr>
          <p:spPr>
            <a:xfrm>
              <a:off x="925854" y="853641"/>
              <a:ext cx="1064656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B6EA812-9898-7190-2D0C-3AF00BF0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14644" y="853641"/>
              <a:ext cx="83076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C567FC06-79C6-8185-C142-4D2829128E47}"/>
              </a:ext>
            </a:extLst>
          </p:cNvPr>
          <p:cNvSpPr>
            <a:spLocks noChangeAspect="1"/>
          </p:cNvSpPr>
          <p:nvPr/>
        </p:nvSpPr>
        <p:spPr>
          <a:xfrm>
            <a:off x="626763" y="1306248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69F0546-2640-12EA-5CAC-DFEEB311A1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48" t="27936" b="37951"/>
          <a:stretch/>
        </p:blipFill>
        <p:spPr>
          <a:xfrm>
            <a:off x="-4493044" y="3832946"/>
            <a:ext cx="3457946" cy="2066829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63040E39-AA4A-073A-D484-35171A7E6F5D}"/>
              </a:ext>
            </a:extLst>
          </p:cNvPr>
          <p:cNvSpPr>
            <a:spLocks noChangeAspect="1"/>
          </p:cNvSpPr>
          <p:nvPr/>
        </p:nvSpPr>
        <p:spPr>
          <a:xfrm>
            <a:off x="626763" y="4338077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A14CB29-027F-F8D4-983F-1025AEA8BA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7" t="21326" r="87164" b="70896"/>
          <a:stretch/>
        </p:blipFill>
        <p:spPr>
          <a:xfrm>
            <a:off x="6776161" y="2363612"/>
            <a:ext cx="4463466" cy="1605924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617722B-B796-7B82-E061-D48CFC8CB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38" y="2297799"/>
            <a:ext cx="4729516" cy="1876792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B68B0E6-2045-78FC-176B-8258DAD5F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85" y="5278635"/>
            <a:ext cx="4731115" cy="1423616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06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3E0B7C-61D0-6C57-4492-0CBF794D070F}"/>
              </a:ext>
            </a:extLst>
          </p:cNvPr>
          <p:cNvSpPr txBox="1"/>
          <p:nvPr/>
        </p:nvSpPr>
        <p:spPr>
          <a:xfrm>
            <a:off x="5897869" y="6220546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7DFC0-738C-20C0-9E23-CFE9DBD7F84F}"/>
              </a:ext>
            </a:extLst>
          </p:cNvPr>
          <p:cNvSpPr txBox="1"/>
          <p:nvPr/>
        </p:nvSpPr>
        <p:spPr>
          <a:xfrm>
            <a:off x="836362" y="1162523"/>
            <a:ext cx="10736059" cy="5332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AdminBoard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(153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이현승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제병구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관리자 모드의 게시판 관리하는 클래스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윈도우빌더를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이용한 코딩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AdminMain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(153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이현승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제병구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관리자 모드의 메인 화면 클래스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윈도우빌더를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이용한 코딩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AdminSeason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(249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손민서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이현승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제병구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관리자 모드의 계절별 여행지를 관리하는 클래스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윈도우빌더를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이용한 코딩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Board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(148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손민서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이현승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제병구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게시판 클래스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윈도우빌더를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이용한 코딩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DataBase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(280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박병민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이상수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이현승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제병구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여러 데이터베이스 값들을 관리하는 클래스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오픈소스를 활용한 코딩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JoinScreen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(224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손민서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이현승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제병구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황현지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 클래스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윈도우빌더를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이용한 코딩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9F7C8DF-2012-23BD-F9EF-D0EE20E66EDF}"/>
              </a:ext>
            </a:extLst>
          </p:cNvPr>
          <p:cNvGrpSpPr/>
          <p:nvPr/>
        </p:nvGrpSpPr>
        <p:grpSpPr>
          <a:xfrm>
            <a:off x="494361" y="283510"/>
            <a:ext cx="11078061" cy="646331"/>
            <a:chOff x="494361" y="283510"/>
            <a:chExt cx="11078061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24EEDA-A077-6AF2-A422-3B7F0640D9AD}"/>
                </a:ext>
              </a:extLst>
            </p:cNvPr>
            <p:cNvSpPr txBox="1"/>
            <p:nvPr/>
          </p:nvSpPr>
          <p:spPr>
            <a:xfrm>
              <a:off x="1345407" y="422009"/>
              <a:ext cx="33986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1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최종 결과 </a:t>
              </a:r>
              <a:r>
                <a:rPr kumimoji="0" lang="en-US" altLang="ko-KR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 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클래스 파일 구성</a:t>
              </a:r>
              <a:endParaRPr kumimoji="0" lang="en-US" altLang="ko-KR" sz="2000" b="1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FC4A2B-4AC5-0E70-B5D5-8EB6506D6D19}"/>
                </a:ext>
              </a:extLst>
            </p:cNvPr>
            <p:cNvSpPr txBox="1"/>
            <p:nvPr/>
          </p:nvSpPr>
          <p:spPr>
            <a:xfrm>
              <a:off x="494361" y="283510"/>
              <a:ext cx="107726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3-3</a:t>
              </a: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BEAE86E-CE56-4CA1-E5EF-3B80F34BCD30}"/>
                </a:ext>
              </a:extLst>
            </p:cNvPr>
            <p:cNvCxnSpPr/>
            <p:nvPr/>
          </p:nvCxnSpPr>
          <p:spPr>
            <a:xfrm>
              <a:off x="925854" y="853641"/>
              <a:ext cx="1064656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B6EA812-9898-7190-2D0C-3AF00BF0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14644" y="853641"/>
              <a:ext cx="83076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C567FC06-79C6-8185-C142-4D2829128E47}"/>
              </a:ext>
            </a:extLst>
          </p:cNvPr>
          <p:cNvSpPr>
            <a:spLocks noChangeAspect="1"/>
          </p:cNvSpPr>
          <p:nvPr/>
        </p:nvSpPr>
        <p:spPr>
          <a:xfrm>
            <a:off x="626763" y="1306248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52EF6DA-B111-414F-8E5D-0E465ADA4B2E}"/>
              </a:ext>
            </a:extLst>
          </p:cNvPr>
          <p:cNvSpPr>
            <a:spLocks noChangeAspect="1"/>
          </p:cNvSpPr>
          <p:nvPr/>
        </p:nvSpPr>
        <p:spPr>
          <a:xfrm>
            <a:off x="626763" y="2220353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9EA96EB-19BE-BF29-BCF8-4746867AEC38}"/>
              </a:ext>
            </a:extLst>
          </p:cNvPr>
          <p:cNvSpPr>
            <a:spLocks noChangeAspect="1"/>
          </p:cNvSpPr>
          <p:nvPr/>
        </p:nvSpPr>
        <p:spPr>
          <a:xfrm>
            <a:off x="626763" y="3110938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7619E8C-9386-A7A6-1F24-FFD770357383}"/>
              </a:ext>
            </a:extLst>
          </p:cNvPr>
          <p:cNvSpPr>
            <a:spLocks noChangeAspect="1"/>
          </p:cNvSpPr>
          <p:nvPr/>
        </p:nvSpPr>
        <p:spPr>
          <a:xfrm>
            <a:off x="626763" y="4001523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414BF23-BCB6-A1BB-78D1-F982DF62C2D3}"/>
              </a:ext>
            </a:extLst>
          </p:cNvPr>
          <p:cNvSpPr>
            <a:spLocks noChangeAspect="1"/>
          </p:cNvSpPr>
          <p:nvPr/>
        </p:nvSpPr>
        <p:spPr>
          <a:xfrm>
            <a:off x="626763" y="4915628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6364E36-85F1-3CC7-D596-6F4EF0A1EC29}"/>
              </a:ext>
            </a:extLst>
          </p:cNvPr>
          <p:cNvSpPr>
            <a:spLocks noChangeAspect="1"/>
          </p:cNvSpPr>
          <p:nvPr/>
        </p:nvSpPr>
        <p:spPr>
          <a:xfrm>
            <a:off x="626763" y="5806213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84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47DFC0-738C-20C0-9E23-CFE9DBD7F84F}"/>
              </a:ext>
            </a:extLst>
          </p:cNvPr>
          <p:cNvSpPr txBox="1"/>
          <p:nvPr/>
        </p:nvSpPr>
        <p:spPr>
          <a:xfrm>
            <a:off x="836362" y="1162523"/>
            <a:ext cx="10736059" cy="5332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kern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LoginScreen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(557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박병민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손민서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이상수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이현승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제병구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클래스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윈도우빌더를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이용한 코딩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MainScreen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(557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박병민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손민서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이상수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이현승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제병구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DB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연동하고 여러 메뉴를 관리하는 클래스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윈도우빌더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및 오픈소스를 활용하여 코딩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MyPage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(205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손민서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이상수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이현승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제병구</a:t>
            </a:r>
            <a:r>
              <a:rPr lang="en-US" altLang="ko-KR" sz="1600" kern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kern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황현지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연동하여 회원 정보를 수정하는 클래스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윈도우빌더를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이용한 코딩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Operator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(32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박병민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이상수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제병구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여러 클래스 간의 연결을 관리하는 클래스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순수 코딩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Room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(570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박병민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이상수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이현승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제병구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호텔의 방리스트 클래스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윈도우빌더를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이용한 코딩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RoomPension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(564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박병민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이상수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이현승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srgbClr val="008000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제병구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>
                <a:tab pos="4150360" algn="l"/>
              </a:tabLst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펜션의 방리스트 클래스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윈도우빌더를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이용한 코딩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9F7C8DF-2012-23BD-F9EF-D0EE20E66EDF}"/>
              </a:ext>
            </a:extLst>
          </p:cNvPr>
          <p:cNvGrpSpPr/>
          <p:nvPr/>
        </p:nvGrpSpPr>
        <p:grpSpPr>
          <a:xfrm>
            <a:off x="494361" y="283510"/>
            <a:ext cx="11078061" cy="646331"/>
            <a:chOff x="494361" y="283510"/>
            <a:chExt cx="11078061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24EEDA-A077-6AF2-A422-3B7F0640D9AD}"/>
                </a:ext>
              </a:extLst>
            </p:cNvPr>
            <p:cNvSpPr txBox="1"/>
            <p:nvPr/>
          </p:nvSpPr>
          <p:spPr>
            <a:xfrm>
              <a:off x="1345407" y="422009"/>
              <a:ext cx="33986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1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최종 결과 </a:t>
              </a:r>
              <a:r>
                <a:rPr kumimoji="0" lang="en-US" altLang="ko-KR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 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클래스 파일 구성</a:t>
              </a:r>
              <a:endParaRPr kumimoji="0" lang="en-US" altLang="ko-KR" sz="2000" b="1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FC4A2B-4AC5-0E70-B5D5-8EB6506D6D19}"/>
                </a:ext>
              </a:extLst>
            </p:cNvPr>
            <p:cNvSpPr txBox="1"/>
            <p:nvPr/>
          </p:nvSpPr>
          <p:spPr>
            <a:xfrm>
              <a:off x="494361" y="283510"/>
              <a:ext cx="107726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0" normalizeH="0" baseline="0" noProof="0" dirty="0">
                  <a:ln>
                    <a:solidFill>
                      <a:srgbClr val="2B538E">
                        <a:alpha val="20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3-3</a:t>
              </a: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BEAE86E-CE56-4CA1-E5EF-3B80F34BCD30}"/>
                </a:ext>
              </a:extLst>
            </p:cNvPr>
            <p:cNvCxnSpPr/>
            <p:nvPr/>
          </p:nvCxnSpPr>
          <p:spPr>
            <a:xfrm>
              <a:off x="925854" y="853641"/>
              <a:ext cx="1064656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B6EA812-9898-7190-2D0C-3AF00BF032CF}"/>
                </a:ext>
              </a:extLst>
            </p:cNvPr>
            <p:cNvCxnSpPr>
              <a:cxnSpLocks/>
            </p:cNvCxnSpPr>
            <p:nvPr/>
          </p:nvCxnSpPr>
          <p:spPr>
            <a:xfrm>
              <a:off x="514644" y="853641"/>
              <a:ext cx="83076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C567FC06-79C6-8185-C142-4D2829128E47}"/>
              </a:ext>
            </a:extLst>
          </p:cNvPr>
          <p:cNvSpPr>
            <a:spLocks noChangeAspect="1"/>
          </p:cNvSpPr>
          <p:nvPr/>
        </p:nvSpPr>
        <p:spPr>
          <a:xfrm>
            <a:off x="626763" y="1306248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52EF6DA-B111-414F-8E5D-0E465ADA4B2E}"/>
              </a:ext>
            </a:extLst>
          </p:cNvPr>
          <p:cNvSpPr>
            <a:spLocks noChangeAspect="1"/>
          </p:cNvSpPr>
          <p:nvPr/>
        </p:nvSpPr>
        <p:spPr>
          <a:xfrm>
            <a:off x="626763" y="2220353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9EA96EB-19BE-BF29-BCF8-4746867AEC38}"/>
              </a:ext>
            </a:extLst>
          </p:cNvPr>
          <p:cNvSpPr>
            <a:spLocks noChangeAspect="1"/>
          </p:cNvSpPr>
          <p:nvPr/>
        </p:nvSpPr>
        <p:spPr>
          <a:xfrm>
            <a:off x="626763" y="3110938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7619E8C-9386-A7A6-1F24-FFD770357383}"/>
              </a:ext>
            </a:extLst>
          </p:cNvPr>
          <p:cNvSpPr>
            <a:spLocks noChangeAspect="1"/>
          </p:cNvSpPr>
          <p:nvPr/>
        </p:nvSpPr>
        <p:spPr>
          <a:xfrm>
            <a:off x="626763" y="4001523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414BF23-BCB6-A1BB-78D1-F982DF62C2D3}"/>
              </a:ext>
            </a:extLst>
          </p:cNvPr>
          <p:cNvSpPr>
            <a:spLocks noChangeAspect="1"/>
          </p:cNvSpPr>
          <p:nvPr/>
        </p:nvSpPr>
        <p:spPr>
          <a:xfrm>
            <a:off x="626763" y="4915628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6364E36-85F1-3CC7-D596-6F4EF0A1EC29}"/>
              </a:ext>
            </a:extLst>
          </p:cNvPr>
          <p:cNvSpPr>
            <a:spLocks noChangeAspect="1"/>
          </p:cNvSpPr>
          <p:nvPr/>
        </p:nvSpPr>
        <p:spPr>
          <a:xfrm>
            <a:off x="626763" y="5806213"/>
            <a:ext cx="108000" cy="108000"/>
          </a:xfrm>
          <a:prstGeom prst="ellipse">
            <a:avLst/>
          </a:prstGeom>
          <a:solidFill>
            <a:srgbClr val="EF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E0B7C-61D0-6C57-4492-0CBF794D070F}"/>
              </a:ext>
            </a:extLst>
          </p:cNvPr>
          <p:cNvSpPr txBox="1"/>
          <p:nvPr/>
        </p:nvSpPr>
        <p:spPr>
          <a:xfrm>
            <a:off x="5897869" y="6385099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solidFill>
                    <a:srgbClr val="2B538E">
                      <a:alpha val="2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426585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Non AQR - Blue Purple">
      <a:dk1>
        <a:sysClr val="windowText" lastClr="000000"/>
      </a:dk1>
      <a:lt1>
        <a:sysClr val="window" lastClr="FFFFFF"/>
      </a:lt1>
      <a:dk2>
        <a:srgbClr val="464646"/>
      </a:dk2>
      <a:lt2>
        <a:srgbClr val="FFFFFF"/>
      </a:lt2>
      <a:accent1>
        <a:srgbClr val="00B0F0"/>
      </a:accent1>
      <a:accent2>
        <a:srgbClr val="1580C4"/>
      </a:accent2>
      <a:accent3>
        <a:srgbClr val="0E55A3"/>
      </a:accent3>
      <a:accent4>
        <a:srgbClr val="4A2C7B"/>
      </a:accent4>
      <a:accent5>
        <a:srgbClr val="9E278B"/>
      </a:accent5>
      <a:accent6>
        <a:srgbClr val="E20B88"/>
      </a:accent6>
      <a:hlink>
        <a:srgbClr val="A05024"/>
      </a:hlink>
      <a:folHlink>
        <a:srgbClr val="FEC03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2530</Words>
  <Application>Microsoft Office PowerPoint</Application>
  <PresentationFormat>와이드스크린</PresentationFormat>
  <Paragraphs>421</Paragraphs>
  <Slides>26</Slides>
  <Notes>15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gg sans</vt:lpstr>
      <vt:lpstr>Yoon 윤고딕 520_TT</vt:lpstr>
      <vt:lpstr>맑은 고딕</vt:lpstr>
      <vt:lpstr>함초롬돋움</vt:lpstr>
      <vt:lpstr>함초롬바탕</vt:lpstr>
      <vt:lpstr>Arial</vt:lpstr>
      <vt:lpstr>Calibri</vt:lpstr>
      <vt:lpstr>Calibri Light</vt:lpstr>
      <vt:lpstr>Office 테마</vt:lpstr>
      <vt:lpstr>Office Theme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디자인컴퓨터2</dc:creator>
  <cp:lastModifiedBy>이상수</cp:lastModifiedBy>
  <cp:revision>7</cp:revision>
  <dcterms:created xsi:type="dcterms:W3CDTF">2021-02-20T07:46:44Z</dcterms:created>
  <dcterms:modified xsi:type="dcterms:W3CDTF">2022-12-05T08:36:48Z</dcterms:modified>
</cp:coreProperties>
</file>