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0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8">
          <p15:clr>
            <a:srgbClr val="A4A3A4"/>
          </p15:clr>
        </p15:guide>
        <p15:guide id="2" pos="57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761"/>
  </p:normalViewPr>
  <p:slideViewPr>
    <p:cSldViewPr>
      <p:cViewPr varScale="1">
        <p:scale>
          <a:sx n="54" d="100"/>
          <a:sy n="54" d="100"/>
        </p:scale>
        <p:origin x="138" y="726"/>
      </p:cViewPr>
      <p:guideLst>
        <p:guide orient="horz" pos="3238"/>
        <p:guide pos="57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4.png"/><Relationship Id="rId7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68.png"/><Relationship Id="rId5" Type="http://schemas.openxmlformats.org/officeDocument/2006/relationships/image" Target="../media/image4.png"/><Relationship Id="rId10" Type="http://schemas.openxmlformats.org/officeDocument/2006/relationships/image" Target="../media/image67.png"/><Relationship Id="rId4" Type="http://schemas.openxmlformats.org/officeDocument/2006/relationships/image" Target="../media/image3.png"/><Relationship Id="rId9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74.png"/><Relationship Id="rId5" Type="http://schemas.openxmlformats.org/officeDocument/2006/relationships/image" Target="../media/image69.png"/><Relationship Id="rId10" Type="http://schemas.openxmlformats.org/officeDocument/2006/relationships/image" Target="../media/image73.png"/><Relationship Id="rId4" Type="http://schemas.openxmlformats.org/officeDocument/2006/relationships/image" Target="../media/image4.png"/><Relationship Id="rId9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12" Type="http://schemas.openxmlformats.org/officeDocument/2006/relationships/image" Target="../media/image8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81.png"/><Relationship Id="rId5" Type="http://schemas.openxmlformats.org/officeDocument/2006/relationships/image" Target="../media/image77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.png"/><Relationship Id="rId7" Type="http://schemas.openxmlformats.org/officeDocument/2006/relationships/image" Target="../media/image8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91.png"/><Relationship Id="rId5" Type="http://schemas.openxmlformats.org/officeDocument/2006/relationships/image" Target="../media/image86.png"/><Relationship Id="rId10" Type="http://schemas.openxmlformats.org/officeDocument/2006/relationships/image" Target="../media/image90.png"/><Relationship Id="rId4" Type="http://schemas.openxmlformats.org/officeDocument/2006/relationships/image" Target="../media/image4.png"/><Relationship Id="rId9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3.png"/><Relationship Id="rId7" Type="http://schemas.openxmlformats.org/officeDocument/2006/relationships/image" Target="../media/image8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86.png"/><Relationship Id="rId4" Type="http://schemas.openxmlformats.org/officeDocument/2006/relationships/image" Target="../media/image4.png"/><Relationship Id="rId9" Type="http://schemas.openxmlformats.org/officeDocument/2006/relationships/image" Target="../media/image9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4.png"/><Relationship Id="rId10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12" Type="http://schemas.openxmlformats.org/officeDocument/2006/relationships/image" Target="../media/image5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0.png"/><Relationship Id="rId5" Type="http://schemas.openxmlformats.org/officeDocument/2006/relationships/image" Target="../media/image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3.png"/><Relationship Id="rId9" Type="http://schemas.openxmlformats.org/officeDocument/2006/relationships/image" Target="../media/image40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61.png"/><Relationship Id="rId3" Type="http://schemas.openxmlformats.org/officeDocument/2006/relationships/image" Target="../media/image55.png"/><Relationship Id="rId7" Type="http://schemas.openxmlformats.org/officeDocument/2006/relationships/image" Target="../media/image39.png"/><Relationship Id="rId12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59.png"/><Relationship Id="rId5" Type="http://schemas.openxmlformats.org/officeDocument/2006/relationships/image" Target="../media/image4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3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B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48027" y="7415356"/>
            <a:ext cx="6789660" cy="1109822"/>
            <a:chOff x="5748027" y="7415356"/>
            <a:chExt cx="6789660" cy="11098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8027" y="7415356"/>
              <a:ext cx="6789660" cy="11098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12862" y="2320684"/>
            <a:ext cx="5192378" cy="3910691"/>
            <a:chOff x="6612862" y="2320684"/>
            <a:chExt cx="5192378" cy="39106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2862" y="2320684"/>
              <a:ext cx="5192378" cy="39106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38148" y="0"/>
            <a:ext cx="18461538" cy="702645"/>
            <a:chOff x="-138148" y="0"/>
            <a:chExt cx="18461538" cy="7026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38148" y="0"/>
              <a:ext cx="18461538" cy="7026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7131" y="247770"/>
            <a:ext cx="888092" cy="190476"/>
            <a:chOff x="477131" y="247770"/>
            <a:chExt cx="888092" cy="19047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74746" y="247770"/>
              <a:ext cx="190476" cy="190476"/>
              <a:chOff x="1174746" y="247770"/>
              <a:chExt cx="190476" cy="19047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74746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5938" y="247770"/>
              <a:ext cx="190476" cy="190476"/>
              <a:chOff x="825938" y="247770"/>
              <a:chExt cx="190476" cy="19047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5938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77131" y="247770"/>
              <a:ext cx="190476" cy="190476"/>
              <a:chOff x="477131" y="247770"/>
              <a:chExt cx="190476" cy="190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7131" y="247770"/>
                <a:ext cx="190476" cy="19047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00386" y="6094084"/>
            <a:ext cx="5102160" cy="163961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64521" y="7471637"/>
            <a:ext cx="5192355" cy="104399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40946" y="9318096"/>
            <a:ext cx="6580329" cy="89451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021963" y="2246766"/>
            <a:ext cx="2029264" cy="2029264"/>
            <a:chOff x="2021963" y="2246766"/>
            <a:chExt cx="2029264" cy="202926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1963" y="2246766"/>
              <a:ext cx="2029264" cy="202926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73989" y="2246766"/>
            <a:ext cx="2029264" cy="2029264"/>
            <a:chOff x="4273989" y="2246766"/>
            <a:chExt cx="2029264" cy="202926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73989" y="2246766"/>
              <a:ext cx="2029264" cy="202926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021963" y="4128225"/>
            <a:ext cx="2029264" cy="2029264"/>
            <a:chOff x="2021963" y="4128225"/>
            <a:chExt cx="2029264" cy="202926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21963" y="4128225"/>
              <a:ext cx="2029264" cy="202926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273989" y="4128225"/>
            <a:ext cx="2029264" cy="2029264"/>
            <a:chOff x="4273989" y="4128225"/>
            <a:chExt cx="2029264" cy="202926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73989" y="4128225"/>
              <a:ext cx="2029264" cy="202926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008444" y="2246766"/>
            <a:ext cx="2029264" cy="2029264"/>
            <a:chOff x="12008444" y="2246766"/>
            <a:chExt cx="2029264" cy="202926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08444" y="2246766"/>
              <a:ext cx="2029264" cy="202926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260471" y="2246766"/>
            <a:ext cx="2029264" cy="2029264"/>
            <a:chOff x="14260471" y="2246766"/>
            <a:chExt cx="2029264" cy="202926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60471" y="2246766"/>
              <a:ext cx="2029264" cy="202926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008444" y="4128225"/>
            <a:ext cx="2029264" cy="2029264"/>
            <a:chOff x="12008444" y="4128225"/>
            <a:chExt cx="2029264" cy="202926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008444" y="4128225"/>
              <a:ext cx="2029264" cy="202926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260471" y="4128225"/>
            <a:ext cx="2029264" cy="2029264"/>
            <a:chOff x="14260471" y="4128225"/>
            <a:chExt cx="2029264" cy="202926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60471" y="4128225"/>
              <a:ext cx="2029264" cy="2029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4829108" y="-4114800"/>
            <a:ext cx="18802216" cy="191661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38148" y="0"/>
            <a:ext cx="18461538" cy="702645"/>
            <a:chOff x="-138148" y="0"/>
            <a:chExt cx="18461538" cy="702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138148" y="0"/>
              <a:ext cx="18461538" cy="7026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7131" y="247770"/>
            <a:ext cx="888092" cy="190476"/>
            <a:chOff x="477131" y="247770"/>
            <a:chExt cx="888092" cy="19047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74746" y="247770"/>
              <a:ext cx="190476" cy="190476"/>
              <a:chOff x="1174746" y="247770"/>
              <a:chExt cx="190476" cy="19047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174746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25938" y="247770"/>
              <a:ext cx="190476" cy="190476"/>
              <a:chOff x="825938" y="247770"/>
              <a:chExt cx="190476" cy="19047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25938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77131" y="247770"/>
              <a:ext cx="190476" cy="190476"/>
              <a:chOff x="477131" y="247770"/>
              <a:chExt cx="190476" cy="19047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477131" y="247770"/>
                <a:ext cx="190476" cy="190476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06173" y="58382"/>
            <a:ext cx="4737918" cy="74084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880" y="827645"/>
            <a:ext cx="719440" cy="719440"/>
            <a:chOff x="183880" y="827645"/>
            <a:chExt cx="719440" cy="7194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83880" y="827645"/>
              <a:ext cx="719440" cy="71944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3924" y="961596"/>
            <a:ext cx="576483" cy="534873"/>
          </a:xfrm>
          <a:prstGeom prst="rect">
            <a:avLst/>
          </a:prstGeom>
        </p:spPr>
      </p:pic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372600" y="2375316"/>
            <a:ext cx="8925426" cy="6676314"/>
          </a:xfrm>
          <a:prstGeom prst="rect">
            <a:avLst/>
          </a:prstGeom>
        </p:spPr>
      </p:pic>
      <p:pic>
        <p:nvPicPr>
          <p:cNvPr id="1011" name="그림 101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48290" y="228600"/>
            <a:ext cx="8195710" cy="9906000"/>
          </a:xfrm>
          <a:prstGeom prst="rect">
            <a:avLst/>
          </a:prstGeom>
        </p:spPr>
      </p:pic>
      <p:pic>
        <p:nvPicPr>
          <p:cNvPr id="1012" name="그림 101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9753600" y="406400"/>
            <a:ext cx="3810000" cy="2413000"/>
          </a:xfrm>
          <a:prstGeom prst="rect">
            <a:avLst/>
          </a:prstGeom>
        </p:spPr>
      </p:pic>
      <p:sp>
        <p:nvSpPr>
          <p:cNvPr id="1013" name="타원 1012"/>
          <p:cNvSpPr/>
          <p:nvPr/>
        </p:nvSpPr>
        <p:spPr>
          <a:xfrm>
            <a:off x="12877800" y="4191000"/>
            <a:ext cx="1905000" cy="457200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14" name="연결선: 구부러짐 1013"/>
          <p:cNvCxnSpPr>
            <a:stCxn id="1013" idx="0"/>
          </p:cNvCxnSpPr>
          <p:nvPr/>
        </p:nvCxnSpPr>
        <p:spPr>
          <a:xfrm rot="16200000" flipV="1">
            <a:off x="12211050" y="2571750"/>
            <a:ext cx="1524000" cy="1714500"/>
          </a:xfrm>
          <a:prstGeom prst="curvedConnector2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직선 연결선 1014"/>
          <p:cNvCxnSpPr/>
          <p:nvPr/>
        </p:nvCxnSpPr>
        <p:spPr>
          <a:xfrm>
            <a:off x="1905000" y="457200"/>
            <a:ext cx="1828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연결선: 구부러짐 1015"/>
          <p:cNvCxnSpPr/>
          <p:nvPr/>
        </p:nvCxnSpPr>
        <p:spPr>
          <a:xfrm rot="10800000">
            <a:off x="3657600" y="457181"/>
            <a:ext cx="6248400" cy="2057419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" grpId="0" animBg="1"/>
      <p:bldP spid="1014" grpId="1" animBg="1"/>
      <p:bldP spid="1015" grpId="3" animBg="1"/>
      <p:bldP spid="1016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8148" y="0"/>
            <a:ext cx="18461538" cy="702645"/>
            <a:chOff x="-138148" y="0"/>
            <a:chExt cx="18461538" cy="7026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38148" y="0"/>
              <a:ext cx="18461538" cy="7026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7131" y="247770"/>
            <a:ext cx="888092" cy="190476"/>
            <a:chOff x="477131" y="247770"/>
            <a:chExt cx="888092" cy="19047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74746" y="247770"/>
              <a:ext cx="190476" cy="190476"/>
              <a:chOff x="1174746" y="247770"/>
              <a:chExt cx="190476" cy="19047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174746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25938" y="247770"/>
              <a:ext cx="190476" cy="190476"/>
              <a:chOff x="825938" y="247770"/>
              <a:chExt cx="190476" cy="19047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25938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77131" y="247770"/>
              <a:ext cx="190476" cy="190476"/>
              <a:chOff x="477131" y="247770"/>
              <a:chExt cx="190476" cy="19047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477131" y="247770"/>
                <a:ext cx="190476" cy="190476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06173" y="58382"/>
            <a:ext cx="7654632" cy="76080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880" y="827645"/>
            <a:ext cx="719440" cy="719440"/>
            <a:chOff x="183880" y="827645"/>
            <a:chExt cx="719440" cy="7194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83880" y="827645"/>
              <a:ext cx="719440" cy="71944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3924" y="961596"/>
            <a:ext cx="586007" cy="53487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14380" y="834932"/>
            <a:ext cx="3309237" cy="741323"/>
          </a:xfrm>
          <a:prstGeom prst="rect">
            <a:avLst/>
          </a:prstGeom>
        </p:spPr>
      </p:pic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9">
            <a:lum/>
          </a:blip>
          <a:srcRect/>
          <a:stretch>
            <a:fillRect/>
          </a:stretch>
        </p:blipFill>
        <p:spPr>
          <a:xfrm>
            <a:off x="11506200" y="1866900"/>
            <a:ext cx="6553200" cy="6553200"/>
          </a:xfrm>
          <a:prstGeom prst="rect">
            <a:avLst/>
          </a:prstGeom>
        </p:spPr>
      </p:pic>
      <p:pic>
        <p:nvPicPr>
          <p:cNvPr id="1009" name="그림 1008"/>
          <p:cNvPicPr>
            <a:picLocks noChangeAspect="1"/>
          </p:cNvPicPr>
          <p:nvPr/>
        </p:nvPicPr>
        <p:blipFill rotWithShape="1">
          <a:blip r:embed="rId10">
            <a:lum/>
          </a:blip>
          <a:srcRect/>
          <a:stretch>
            <a:fillRect/>
          </a:stretch>
        </p:blipFill>
        <p:spPr>
          <a:xfrm>
            <a:off x="11506200" y="1897380"/>
            <a:ext cx="6553200" cy="6553200"/>
          </a:xfrm>
          <a:prstGeom prst="rect">
            <a:avLst/>
          </a:prstGeom>
        </p:spPr>
      </p:pic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11">
            <a:lum/>
          </a:blip>
          <a:srcRect/>
          <a:stretch>
            <a:fillRect/>
          </a:stretch>
        </p:blipFill>
        <p:spPr>
          <a:xfrm>
            <a:off x="11506200" y="1866900"/>
            <a:ext cx="6553200" cy="6553200"/>
          </a:xfrm>
          <a:prstGeom prst="rect">
            <a:avLst/>
          </a:prstGeom>
        </p:spPr>
      </p:pic>
      <p:pic>
        <p:nvPicPr>
          <p:cNvPr id="1011" name="그림 1010"/>
          <p:cNvPicPr>
            <a:picLocks noChangeAspect="1"/>
          </p:cNvPicPr>
          <p:nvPr/>
        </p:nvPicPr>
        <p:blipFill rotWithShape="1">
          <a:blip r:embed="rId12">
            <a:lum/>
          </a:blip>
          <a:srcRect/>
          <a:stretch>
            <a:fillRect/>
          </a:stretch>
        </p:blipFill>
        <p:spPr>
          <a:xfrm>
            <a:off x="11506200" y="1943100"/>
            <a:ext cx="6553200" cy="6553200"/>
          </a:xfrm>
          <a:prstGeom prst="rect">
            <a:avLst/>
          </a:prstGeom>
        </p:spPr>
      </p:pic>
      <p:pic>
        <p:nvPicPr>
          <p:cNvPr id="1013" name="Object 24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-5146075" y="101291"/>
            <a:ext cx="21908776" cy="10083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8148" y="0"/>
            <a:ext cx="18461538" cy="702645"/>
            <a:chOff x="-138148" y="0"/>
            <a:chExt cx="18461538" cy="7026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38148" y="0"/>
              <a:ext cx="18461538" cy="7026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7131" y="247770"/>
            <a:ext cx="888092" cy="190476"/>
            <a:chOff x="477131" y="247770"/>
            <a:chExt cx="888092" cy="19047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74746" y="247770"/>
              <a:ext cx="190476" cy="190476"/>
              <a:chOff x="1174746" y="247770"/>
              <a:chExt cx="190476" cy="19047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174746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25938" y="247770"/>
              <a:ext cx="190476" cy="190476"/>
              <a:chOff x="825938" y="247770"/>
              <a:chExt cx="190476" cy="19047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25938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77131" y="247770"/>
              <a:ext cx="190476" cy="190476"/>
              <a:chOff x="477131" y="247770"/>
              <a:chExt cx="190476" cy="19047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477131" y="247770"/>
                <a:ext cx="190476" cy="190476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06173" y="58382"/>
            <a:ext cx="8051918" cy="76080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880" y="827645"/>
            <a:ext cx="719440" cy="719440"/>
            <a:chOff x="183880" y="827645"/>
            <a:chExt cx="719440" cy="7194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83880" y="827645"/>
              <a:ext cx="719440" cy="71944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3924" y="961596"/>
            <a:ext cx="586007" cy="53487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-5038097" y="241278"/>
            <a:ext cx="20940458" cy="592320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96941" y="4922564"/>
            <a:ext cx="12890939" cy="5123158"/>
            <a:chOff x="196941" y="4922564"/>
            <a:chExt cx="12890939" cy="512315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96941" y="4922564"/>
              <a:ext cx="12890939" cy="5123158"/>
            </a:xfrm>
            <a:prstGeom prst="rect">
              <a:avLst/>
            </a:prstGeom>
          </p:spPr>
        </p:pic>
      </p:grpSp>
      <p:pic>
        <p:nvPicPr>
          <p:cNvPr id="1009" name="그림 1008"/>
          <p:cNvPicPr>
            <a:picLocks noChangeAspect="1"/>
          </p:cNvPicPr>
          <p:nvPr/>
        </p:nvPicPr>
        <p:blipFill rotWithShape="1">
          <a:blip r:embed="rId10">
            <a:lum/>
          </a:blip>
          <a:srcRect/>
          <a:stretch>
            <a:fillRect/>
          </a:stretch>
        </p:blipFill>
        <p:spPr>
          <a:xfrm>
            <a:off x="12801600" y="1562100"/>
            <a:ext cx="5181600" cy="5181600"/>
          </a:xfrm>
          <a:prstGeom prst="rect">
            <a:avLst/>
          </a:prstGeom>
        </p:spPr>
      </p:pic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11">
            <a:lum/>
          </a:blip>
          <a:srcRect/>
          <a:stretch>
            <a:fillRect/>
          </a:stretch>
        </p:blipFill>
        <p:spPr>
          <a:xfrm>
            <a:off x="12801600" y="1592580"/>
            <a:ext cx="5181600" cy="5181600"/>
          </a:xfrm>
          <a:prstGeom prst="rect">
            <a:avLst/>
          </a:prstGeom>
        </p:spPr>
      </p:pic>
      <p:pic>
        <p:nvPicPr>
          <p:cNvPr id="1011" name="그림 1010"/>
          <p:cNvPicPr>
            <a:picLocks noChangeAspect="1"/>
          </p:cNvPicPr>
          <p:nvPr/>
        </p:nvPicPr>
        <p:blipFill rotWithShape="1">
          <a:blip r:embed="rId12">
            <a:lum/>
          </a:blip>
          <a:srcRect/>
          <a:stretch>
            <a:fillRect/>
          </a:stretch>
        </p:blipFill>
        <p:spPr>
          <a:xfrm>
            <a:off x="12801600" y="1562100"/>
            <a:ext cx="5181600" cy="5181600"/>
          </a:xfrm>
          <a:prstGeom prst="rect">
            <a:avLst/>
          </a:prstGeom>
        </p:spPr>
      </p:pic>
      <p:pic>
        <p:nvPicPr>
          <p:cNvPr id="1012" name="그림 1011"/>
          <p:cNvPicPr>
            <a:picLocks noChangeAspect="1"/>
          </p:cNvPicPr>
          <p:nvPr/>
        </p:nvPicPr>
        <p:blipFill rotWithShape="1">
          <a:blip r:embed="rId13">
            <a:lum/>
          </a:blip>
          <a:srcRect/>
          <a:stretch>
            <a:fillRect/>
          </a:stretch>
        </p:blipFill>
        <p:spPr>
          <a:xfrm>
            <a:off x="12801600" y="1562100"/>
            <a:ext cx="5257800" cy="5257800"/>
          </a:xfrm>
          <a:prstGeom prst="rect">
            <a:avLst/>
          </a:prstGeom>
        </p:spPr>
      </p:pic>
      <p:pic>
        <p:nvPicPr>
          <p:cNvPr id="1013" name="그림 1012"/>
          <p:cNvPicPr>
            <a:picLocks noChangeAspect="1"/>
          </p:cNvPicPr>
          <p:nvPr/>
        </p:nvPicPr>
        <p:blipFill rotWithShape="1">
          <a:blip r:embed="rId14">
            <a:lum/>
          </a:blip>
          <a:srcRect/>
          <a:stretch>
            <a:fillRect/>
          </a:stretch>
        </p:blipFill>
        <p:spPr>
          <a:xfrm>
            <a:off x="12801600" y="1562100"/>
            <a:ext cx="5257800" cy="5257800"/>
          </a:xfrm>
          <a:prstGeom prst="rect">
            <a:avLst/>
          </a:prstGeom>
        </p:spPr>
      </p:pic>
      <p:pic>
        <p:nvPicPr>
          <p:cNvPr id="2" name="Object 23">
            <a:extLst>
              <a:ext uri="{FF2B5EF4-FFF2-40B4-BE49-F238E27FC236}">
                <a16:creationId xmlns:a16="http://schemas.microsoft.com/office/drawing/2014/main" id="{2C383E57-99EB-980F-EEB0-554E75F8D82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4379" y="834932"/>
            <a:ext cx="2763228" cy="73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8148" y="0"/>
            <a:ext cx="18461538" cy="702645"/>
            <a:chOff x="-138148" y="0"/>
            <a:chExt cx="18461538" cy="7026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38148" y="0"/>
              <a:ext cx="18461538" cy="7026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7131" y="247770"/>
            <a:ext cx="888092" cy="190476"/>
            <a:chOff x="477131" y="247770"/>
            <a:chExt cx="888092" cy="19047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74746" y="247770"/>
              <a:ext cx="190476" cy="190476"/>
              <a:chOff x="1174746" y="247770"/>
              <a:chExt cx="190476" cy="19047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74746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25938" y="247770"/>
              <a:ext cx="190476" cy="190476"/>
              <a:chOff x="825938" y="247770"/>
              <a:chExt cx="190476" cy="19047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25938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77131" y="247770"/>
              <a:ext cx="190476" cy="190476"/>
              <a:chOff x="477131" y="247770"/>
              <a:chExt cx="190476" cy="19047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7131" y="247770"/>
                <a:ext cx="190476" cy="190476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6173" y="58382"/>
            <a:ext cx="1849947" cy="72576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880" y="827645"/>
            <a:ext cx="719440" cy="719440"/>
            <a:chOff x="183880" y="827645"/>
            <a:chExt cx="719440" cy="7194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80" y="827645"/>
              <a:ext cx="719440" cy="71944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3924" y="961596"/>
            <a:ext cx="576483" cy="53487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324383" y="67365"/>
            <a:ext cx="22934481" cy="691022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4379" y="834932"/>
            <a:ext cx="3677704" cy="74132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324383" y="4346759"/>
            <a:ext cx="22934481" cy="761904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3426" y="5416045"/>
            <a:ext cx="3280647" cy="7413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8148" y="0"/>
            <a:ext cx="18461538" cy="702645"/>
            <a:chOff x="-138148" y="0"/>
            <a:chExt cx="18461538" cy="7026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38148" y="0"/>
              <a:ext cx="18461538" cy="7026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7131" y="247770"/>
            <a:ext cx="888092" cy="190476"/>
            <a:chOff x="477131" y="247770"/>
            <a:chExt cx="888092" cy="19047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74746" y="247770"/>
              <a:ext cx="190476" cy="190476"/>
              <a:chOff x="1174746" y="247770"/>
              <a:chExt cx="190476" cy="19047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74746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25938" y="247770"/>
              <a:ext cx="190476" cy="190476"/>
              <a:chOff x="825938" y="247770"/>
              <a:chExt cx="190476" cy="19047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25938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77131" y="247770"/>
              <a:ext cx="190476" cy="190476"/>
              <a:chOff x="477131" y="247770"/>
              <a:chExt cx="190476" cy="19047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7131" y="247770"/>
                <a:ext cx="190476" cy="190476"/>
              </a:xfrm>
              <a:prstGeom prst="rect">
                <a:avLst/>
              </a:prstGeom>
            </p:spPr>
          </p:pic>
        </p:grpSp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6173" y="58382"/>
            <a:ext cx="1849947" cy="72576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880" y="827645"/>
            <a:ext cx="719440" cy="719440"/>
            <a:chOff x="183880" y="827645"/>
            <a:chExt cx="719440" cy="71944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880" y="827645"/>
              <a:ext cx="719440" cy="71944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3924" y="961596"/>
            <a:ext cx="576483" cy="53487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324383" y="120955"/>
            <a:ext cx="22934481" cy="669586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4379" y="834932"/>
            <a:ext cx="3280647" cy="74132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8148" y="0"/>
            <a:ext cx="18461538" cy="702645"/>
            <a:chOff x="-138148" y="0"/>
            <a:chExt cx="18461538" cy="702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38148" y="0"/>
              <a:ext cx="18461538" cy="702645"/>
            </a:xfrm>
            <a:prstGeom prst="rect">
              <a:avLst/>
            </a:prstGeom>
            <a:ln>
              <a:solidFill>
                <a:srgbClr val="FF9292"/>
              </a:solidFill>
            </a:ln>
          </p:spPr>
        </p:pic>
      </p:grpSp>
      <p:grpSp>
        <p:nvGrpSpPr>
          <p:cNvPr id="1003" name="그룹 1003"/>
          <p:cNvGrpSpPr/>
          <p:nvPr/>
        </p:nvGrpSpPr>
        <p:grpSpPr>
          <a:xfrm>
            <a:off x="477131" y="247770"/>
            <a:ext cx="888092" cy="190476"/>
            <a:chOff x="477131" y="247770"/>
            <a:chExt cx="888092" cy="19047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74746" y="247770"/>
              <a:ext cx="190476" cy="190476"/>
              <a:chOff x="1174746" y="247770"/>
              <a:chExt cx="190476" cy="19047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174746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25938" y="247770"/>
              <a:ext cx="190476" cy="190476"/>
              <a:chOff x="825938" y="247770"/>
              <a:chExt cx="190476" cy="19047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25938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77131" y="247770"/>
              <a:ext cx="190476" cy="190476"/>
              <a:chOff x="477131" y="247770"/>
              <a:chExt cx="190476" cy="19047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477131" y="247770"/>
                <a:ext cx="190476" cy="190476"/>
              </a:xfrm>
              <a:prstGeom prst="rect">
                <a:avLst/>
              </a:prstGeom>
            </p:spPr>
          </p:pic>
        </p:grpSp>
      </p:grpSp>
      <p:sp>
        <p:nvSpPr>
          <p:cNvPr id="1007" name="TextBox 1006"/>
          <p:cNvSpPr txBox="1"/>
          <p:nvPr/>
        </p:nvSpPr>
        <p:spPr>
          <a:xfrm>
            <a:off x="5524500" y="4227195"/>
            <a:ext cx="82677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1400">
                <a:solidFill>
                  <a:srgbClr val="FF9292"/>
                </a:solidFill>
              </a:rPr>
              <a:t>감사합니다</a:t>
            </a:r>
            <a:endParaRPr lang="ko-KR" altLang="en-US" sz="11400" dirty="0">
              <a:solidFill>
                <a:srgbClr val="FF929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788355" y="4718654"/>
            <a:ext cx="3010570" cy="2162208"/>
            <a:chOff x="7788355" y="4718654"/>
            <a:chExt cx="3010570" cy="216220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788355" y="4718654"/>
              <a:ext cx="3010570" cy="216220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38148" y="0"/>
            <a:ext cx="18461538" cy="702645"/>
            <a:chOff x="-138148" y="0"/>
            <a:chExt cx="18461538" cy="7026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138148" y="0"/>
              <a:ext cx="18461538" cy="7026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7131" y="247770"/>
            <a:ext cx="888092" cy="190476"/>
            <a:chOff x="477131" y="247770"/>
            <a:chExt cx="888092" cy="19047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74746" y="247770"/>
              <a:ext cx="190476" cy="190476"/>
              <a:chOff x="1174746" y="247770"/>
              <a:chExt cx="190476" cy="19047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174746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5938" y="247770"/>
              <a:ext cx="190476" cy="190476"/>
              <a:chOff x="825938" y="247770"/>
              <a:chExt cx="190476" cy="19047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25938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77131" y="247770"/>
              <a:ext cx="190476" cy="190476"/>
              <a:chOff x="477131" y="247770"/>
              <a:chExt cx="190476" cy="190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477131" y="247770"/>
                <a:ext cx="190476" cy="190476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477131" y="247770"/>
            <a:ext cx="888092" cy="190476"/>
            <a:chOff x="477131" y="247770"/>
            <a:chExt cx="888092" cy="19047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174746" y="247770"/>
              <a:ext cx="190476" cy="190476"/>
              <a:chOff x="1174746" y="247770"/>
              <a:chExt cx="190476" cy="190476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1174746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825938" y="247770"/>
              <a:ext cx="190476" cy="190476"/>
              <a:chOff x="825938" y="247770"/>
              <a:chExt cx="190476" cy="190476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825938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477131" y="247770"/>
              <a:ext cx="190476" cy="190476"/>
              <a:chOff x="477131" y="247770"/>
              <a:chExt cx="190476" cy="190476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 rotWithShape="1">
              <a:blip r:embed="rId6"/>
              <a:stretch>
                <a:fillRect/>
              </a:stretch>
            </p:blipFill>
            <p:spPr>
              <a:xfrm>
                <a:off x="477131" y="247770"/>
                <a:ext cx="190476" cy="190476"/>
              </a:xfrm>
              <a:prstGeom prst="rect">
                <a:avLst/>
              </a:prstGeom>
            </p:spPr>
          </p:pic>
        </p:grpSp>
      </p:grpSp>
      <p:pic>
        <p:nvPicPr>
          <p:cNvPr id="33" name="Object 3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057854" y="5643993"/>
            <a:ext cx="2555950" cy="100278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791423" y="2178776"/>
            <a:ext cx="3020840" cy="203899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728799" y="4868266"/>
            <a:ext cx="805033" cy="58847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1024943" y="4718654"/>
            <a:ext cx="3010570" cy="2162208"/>
            <a:chOff x="11024943" y="4718654"/>
            <a:chExt cx="3010570" cy="216220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24943" y="4718654"/>
              <a:ext cx="3010570" cy="216220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207909" y="5643989"/>
            <a:ext cx="2734550" cy="101231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2965356" y="4868270"/>
            <a:ext cx="852653" cy="588472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4286934" y="4718654"/>
            <a:ext cx="3010570" cy="2162208"/>
            <a:chOff x="14286934" y="4718654"/>
            <a:chExt cx="3010570" cy="216220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4286934" y="4718654"/>
              <a:ext cx="3010570" cy="2162208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4556474" y="5752613"/>
            <a:ext cx="2002541" cy="54382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6227356" y="4868270"/>
            <a:ext cx="852653" cy="588472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7788355" y="7276763"/>
            <a:ext cx="3010570" cy="2162208"/>
            <a:chOff x="7788355" y="7276763"/>
            <a:chExt cx="3010570" cy="2162208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788355" y="7276763"/>
              <a:ext cx="3010570" cy="2162208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8057855" y="8271598"/>
            <a:ext cx="2189436" cy="56287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9728784" y="7426375"/>
            <a:ext cx="852653" cy="588472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1024943" y="7272477"/>
            <a:ext cx="3010570" cy="2162208"/>
            <a:chOff x="11024943" y="7272477"/>
            <a:chExt cx="3010570" cy="2162208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1024943" y="7272477"/>
              <a:ext cx="3010570" cy="2162208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1294474" y="8267312"/>
            <a:ext cx="1983493" cy="562874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2965356" y="7422089"/>
            <a:ext cx="852653" cy="588472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4286975" y="7276763"/>
            <a:ext cx="3010570" cy="2162208"/>
            <a:chOff x="14286975" y="7276763"/>
            <a:chExt cx="3010570" cy="2162208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4286975" y="7276763"/>
              <a:ext cx="3010570" cy="2162208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14556474" y="8147789"/>
            <a:ext cx="1993017" cy="993265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16227451" y="7426375"/>
            <a:ext cx="852653" cy="588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461538" cy="702645"/>
            <a:chOff x="0" y="0"/>
            <a:chExt cx="18461538" cy="7026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461538" cy="7026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7131" y="247770"/>
            <a:ext cx="888092" cy="190476"/>
            <a:chOff x="477131" y="247770"/>
            <a:chExt cx="888092" cy="19047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74746" y="247770"/>
              <a:ext cx="190476" cy="190476"/>
              <a:chOff x="1174746" y="247770"/>
              <a:chExt cx="190476" cy="19047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74746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25938" y="247770"/>
              <a:ext cx="190476" cy="190476"/>
              <a:chOff x="825938" y="247770"/>
              <a:chExt cx="190476" cy="19047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25938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77131" y="247770"/>
              <a:ext cx="190476" cy="190476"/>
              <a:chOff x="477131" y="247770"/>
              <a:chExt cx="190476" cy="19047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7131" y="247770"/>
                <a:ext cx="190476" cy="19047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477131" y="247770"/>
            <a:ext cx="888092" cy="190476"/>
            <a:chOff x="477131" y="247770"/>
            <a:chExt cx="888092" cy="19047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74746" y="247770"/>
              <a:ext cx="190476" cy="190476"/>
              <a:chOff x="1174746" y="247770"/>
              <a:chExt cx="190476" cy="190476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74746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25938" y="247770"/>
              <a:ext cx="190476" cy="190476"/>
              <a:chOff x="825938" y="247770"/>
              <a:chExt cx="190476" cy="190476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5938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77131" y="247770"/>
              <a:ext cx="190476" cy="190476"/>
              <a:chOff x="477131" y="247770"/>
              <a:chExt cx="190476" cy="190476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7131" y="247770"/>
                <a:ext cx="190476" cy="190476"/>
              </a:xfrm>
              <a:prstGeom prst="rect">
                <a:avLst/>
              </a:prstGeom>
            </p:spPr>
          </p:pic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3924" y="961599"/>
            <a:ext cx="538388" cy="53487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6170" y="58382"/>
            <a:ext cx="5106899" cy="721794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468642" y="3589518"/>
            <a:ext cx="3117451" cy="3117451"/>
            <a:chOff x="1468642" y="3589518"/>
            <a:chExt cx="3117451" cy="311745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8642" y="3589518"/>
              <a:ext cx="3117451" cy="311745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525280" y="3572387"/>
            <a:ext cx="5766328" cy="3117451"/>
            <a:chOff x="6525280" y="3572387"/>
            <a:chExt cx="5766328" cy="311745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25280" y="3572387"/>
              <a:ext cx="5766328" cy="311745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693262" y="3589518"/>
            <a:ext cx="3117451" cy="3117451"/>
            <a:chOff x="13693262" y="3589518"/>
            <a:chExt cx="3117451" cy="311745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693262" y="3589518"/>
              <a:ext cx="3117451" cy="311745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639064" y="4357932"/>
            <a:ext cx="1580621" cy="1580621"/>
            <a:chOff x="4639064" y="4357932"/>
            <a:chExt cx="1580621" cy="158062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39064" y="4357932"/>
              <a:ext cx="1580621" cy="158062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924208" y="4357932"/>
            <a:ext cx="1580621" cy="1580621"/>
            <a:chOff x="11924208" y="4357932"/>
            <a:chExt cx="1580621" cy="158062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24208" y="4357932"/>
              <a:ext cx="1580621" cy="1580621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83880" y="827645"/>
            <a:ext cx="719440" cy="719440"/>
            <a:chOff x="183880" y="827645"/>
            <a:chExt cx="719440" cy="71944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3880" y="827645"/>
              <a:ext cx="719440" cy="7194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461538" cy="702645"/>
            <a:chOff x="0" y="0"/>
            <a:chExt cx="18461538" cy="70264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461538" cy="7026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7131" y="247770"/>
            <a:ext cx="888092" cy="190476"/>
            <a:chOff x="477131" y="247770"/>
            <a:chExt cx="888092" cy="19047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74746" y="247770"/>
              <a:ext cx="190476" cy="190476"/>
              <a:chOff x="1174746" y="247770"/>
              <a:chExt cx="190476" cy="190476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74746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25938" y="247770"/>
              <a:ext cx="190476" cy="190476"/>
              <a:chOff x="825938" y="247770"/>
              <a:chExt cx="190476" cy="19047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25938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77131" y="247770"/>
              <a:ext cx="190476" cy="190476"/>
              <a:chOff x="477131" y="247770"/>
              <a:chExt cx="190476" cy="19047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77131" y="247770"/>
                <a:ext cx="190476" cy="190476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477131" y="247770"/>
            <a:ext cx="888092" cy="190476"/>
            <a:chOff x="477131" y="247770"/>
            <a:chExt cx="888092" cy="19047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74746" y="247770"/>
              <a:ext cx="190476" cy="190476"/>
              <a:chOff x="1174746" y="247770"/>
              <a:chExt cx="190476" cy="190476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74746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25938" y="247770"/>
              <a:ext cx="190476" cy="190476"/>
              <a:chOff x="825938" y="247770"/>
              <a:chExt cx="190476" cy="190476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5938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477131" y="247770"/>
              <a:ext cx="190476" cy="190476"/>
              <a:chOff x="477131" y="247770"/>
              <a:chExt cx="190476" cy="190476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77131" y="247770"/>
                <a:ext cx="190476" cy="190476"/>
              </a:xfrm>
              <a:prstGeom prst="rect">
                <a:avLst/>
              </a:prstGeom>
            </p:spPr>
          </p:pic>
        </p:grpSp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2448586" y="-3253147"/>
            <a:ext cx="23182886" cy="17364358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6170" y="58382"/>
            <a:ext cx="5106899" cy="72179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3924" y="961599"/>
            <a:ext cx="538388" cy="53487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83880" y="827645"/>
            <a:ext cx="719440" cy="719440"/>
            <a:chOff x="183880" y="827645"/>
            <a:chExt cx="719440" cy="71944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880" y="827645"/>
              <a:ext cx="719440" cy="7194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3880" y="827645"/>
            <a:ext cx="719440" cy="719440"/>
            <a:chOff x="183880" y="827645"/>
            <a:chExt cx="719440" cy="7194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83880" y="827645"/>
              <a:ext cx="719440" cy="7194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38148" y="0"/>
            <a:ext cx="18461538" cy="702645"/>
            <a:chOff x="-138148" y="0"/>
            <a:chExt cx="18461538" cy="7026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138148" y="0"/>
              <a:ext cx="18461538" cy="7026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7131" y="247770"/>
            <a:ext cx="888092" cy="190476"/>
            <a:chOff x="477131" y="247770"/>
            <a:chExt cx="888092" cy="19047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174746" y="247770"/>
              <a:ext cx="190476" cy="190476"/>
              <a:chOff x="1174746" y="247770"/>
              <a:chExt cx="190476" cy="19047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174746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25938" y="247770"/>
              <a:ext cx="190476" cy="190476"/>
              <a:chOff x="825938" y="247770"/>
              <a:chExt cx="190476" cy="190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25938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477131" y="247770"/>
              <a:ext cx="190476" cy="190476"/>
              <a:chOff x="477131" y="247770"/>
              <a:chExt cx="190476" cy="190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477131" y="247770"/>
                <a:ext cx="190476" cy="190476"/>
              </a:xfrm>
              <a:prstGeom prst="rect">
                <a:avLst/>
              </a:prstGeom>
            </p:spPr>
          </p:pic>
        </p:grpSp>
      </p:grpSp>
      <p:pic>
        <p:nvPicPr>
          <p:cNvPr id="25" name="Object 2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06173" y="58382"/>
            <a:ext cx="3569975" cy="72179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3924" y="961596"/>
            <a:ext cx="576483" cy="534873"/>
          </a:xfrm>
          <a:prstGeom prst="rect">
            <a:avLst/>
          </a:prstGeom>
        </p:spPr>
      </p:pic>
      <p:pic>
        <p:nvPicPr>
          <p:cNvPr id="1011" name="그림 10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47700" y="1429156"/>
            <a:ext cx="16992600" cy="8857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38148" y="0"/>
            <a:ext cx="18461538" cy="702645"/>
            <a:chOff x="-138148" y="0"/>
            <a:chExt cx="18461538" cy="7026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-138148" y="0"/>
              <a:ext cx="18461538" cy="70264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7131" y="247770"/>
            <a:ext cx="888092" cy="190476"/>
            <a:chOff x="477131" y="247770"/>
            <a:chExt cx="888092" cy="19047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74746" y="247770"/>
              <a:ext cx="190476" cy="190476"/>
              <a:chOff x="1174746" y="247770"/>
              <a:chExt cx="190476" cy="190476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1174746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825938" y="247770"/>
              <a:ext cx="190476" cy="190476"/>
              <a:chOff x="825938" y="247770"/>
              <a:chExt cx="190476" cy="190476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825938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477131" y="247770"/>
              <a:ext cx="190476" cy="190476"/>
              <a:chOff x="477131" y="247770"/>
              <a:chExt cx="190476" cy="190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477131" y="247770"/>
                <a:ext cx="190476" cy="190476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06173" y="58382"/>
            <a:ext cx="3569975" cy="72179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83880" y="827645"/>
            <a:ext cx="719440" cy="719440"/>
            <a:chOff x="183880" y="827645"/>
            <a:chExt cx="719440" cy="71944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183880" y="827645"/>
              <a:ext cx="719440" cy="719440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3924" y="961596"/>
            <a:ext cx="576483" cy="534873"/>
          </a:xfrm>
          <a:prstGeom prst="rect">
            <a:avLst/>
          </a:prstGeom>
        </p:spPr>
      </p:pic>
      <p:pic>
        <p:nvPicPr>
          <p:cNvPr id="1011" name="그림 10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26663" y="742296"/>
            <a:ext cx="17461336" cy="5620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1020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4700554" y="-4088889"/>
            <a:ext cx="18802216" cy="191661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38148" y="0"/>
            <a:ext cx="18461538" cy="702645"/>
            <a:chOff x="-138148" y="0"/>
            <a:chExt cx="18461538" cy="702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138148" y="0"/>
              <a:ext cx="18461538" cy="7026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7131" y="247770"/>
            <a:ext cx="888092" cy="190476"/>
            <a:chOff x="477131" y="247770"/>
            <a:chExt cx="888092" cy="19047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74746" y="247770"/>
              <a:ext cx="190476" cy="190476"/>
              <a:chOff x="1174746" y="247770"/>
              <a:chExt cx="190476" cy="19047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174746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25938" y="247770"/>
              <a:ext cx="190476" cy="190476"/>
              <a:chOff x="825938" y="247770"/>
              <a:chExt cx="190476" cy="19047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25938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77131" y="247770"/>
              <a:ext cx="190476" cy="190476"/>
              <a:chOff x="477131" y="247770"/>
              <a:chExt cx="190476" cy="19047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477131" y="247770"/>
                <a:ext cx="190476" cy="190476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06173" y="58382"/>
            <a:ext cx="5256765" cy="74084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880" y="827645"/>
            <a:ext cx="719440" cy="719440"/>
            <a:chOff x="183880" y="827645"/>
            <a:chExt cx="719440" cy="7194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83880" y="827645"/>
              <a:ext cx="719440" cy="71944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3924" y="961596"/>
            <a:ext cx="576483" cy="534873"/>
          </a:xfrm>
          <a:prstGeom prst="rect">
            <a:avLst/>
          </a:prstGeom>
        </p:spPr>
      </p:pic>
      <p:pic>
        <p:nvPicPr>
          <p:cNvPr id="1021" name="Object 2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958806" y="-1273250"/>
            <a:ext cx="17769212" cy="7979771"/>
          </a:xfrm>
          <a:prstGeom prst="rect">
            <a:avLst/>
          </a:prstGeom>
        </p:spPr>
      </p:pic>
      <p:pic>
        <p:nvPicPr>
          <p:cNvPr id="1008" name="그림 100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668000" y="4690363"/>
            <a:ext cx="6096000" cy="5596637"/>
          </a:xfrm>
          <a:prstGeom prst="rect">
            <a:avLst/>
          </a:prstGeom>
        </p:spPr>
      </p:pic>
      <p:sp>
        <p:nvSpPr>
          <p:cNvPr id="1009" name="타원 1008"/>
          <p:cNvSpPr/>
          <p:nvPr/>
        </p:nvSpPr>
        <p:spPr>
          <a:xfrm>
            <a:off x="12649200" y="5791200"/>
            <a:ext cx="1828800" cy="419100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9772514" y="440586"/>
            <a:ext cx="3943485" cy="2455013"/>
          </a:xfrm>
          <a:prstGeom prst="rect">
            <a:avLst/>
          </a:prstGeom>
        </p:spPr>
      </p:pic>
      <p:cxnSp>
        <p:nvCxnSpPr>
          <p:cNvPr id="1011" name="연결선: 구부러짐 1010"/>
          <p:cNvCxnSpPr>
            <a:stCxn id="1009" idx="0"/>
          </p:cNvCxnSpPr>
          <p:nvPr/>
        </p:nvCxnSpPr>
        <p:spPr>
          <a:xfrm rot="16200000" flipV="1">
            <a:off x="11391900" y="3619500"/>
            <a:ext cx="2971800" cy="137160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6" name="그림 101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6199" y="190500"/>
            <a:ext cx="8305800" cy="8264428"/>
          </a:xfrm>
          <a:prstGeom prst="rect">
            <a:avLst/>
          </a:prstGeom>
        </p:spPr>
      </p:pic>
      <p:pic>
        <p:nvPicPr>
          <p:cNvPr id="1017" name="그림 1016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8357240" y="3123668"/>
            <a:ext cx="6120760" cy="6896632"/>
          </a:xfrm>
          <a:prstGeom prst="rect">
            <a:avLst/>
          </a:prstGeom>
        </p:spPr>
      </p:pic>
      <p:cxnSp>
        <p:nvCxnSpPr>
          <p:cNvPr id="1018" name="연결선: 구부러짐 1017"/>
          <p:cNvCxnSpPr/>
          <p:nvPr/>
        </p:nvCxnSpPr>
        <p:spPr>
          <a:xfrm rot="10800000">
            <a:off x="2133600" y="304800"/>
            <a:ext cx="7924800" cy="228606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직선 연결선 1018"/>
          <p:cNvCxnSpPr/>
          <p:nvPr/>
        </p:nvCxnSpPr>
        <p:spPr>
          <a:xfrm>
            <a:off x="685800" y="381000"/>
            <a:ext cx="1524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" grpId="0" animBg="1"/>
      <p:bldP spid="1011" grpId="1" animBg="1"/>
      <p:bldP spid="1018" grpId="2" animBg="1"/>
      <p:bldP spid="1019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4700554" y="-4088889"/>
            <a:ext cx="18802216" cy="191661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38148" y="0"/>
            <a:ext cx="18461538" cy="702645"/>
            <a:chOff x="-138148" y="0"/>
            <a:chExt cx="18461538" cy="702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138148" y="0"/>
              <a:ext cx="18461538" cy="7026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7131" y="247770"/>
            <a:ext cx="888092" cy="190476"/>
            <a:chOff x="477131" y="247770"/>
            <a:chExt cx="888092" cy="19047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74746" y="247770"/>
              <a:ext cx="190476" cy="190476"/>
              <a:chOff x="1174746" y="247770"/>
              <a:chExt cx="190476" cy="19047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174746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25938" y="247770"/>
              <a:ext cx="190476" cy="190476"/>
              <a:chOff x="825938" y="247770"/>
              <a:chExt cx="190476" cy="19047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25938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77131" y="247770"/>
              <a:ext cx="190476" cy="190476"/>
              <a:chOff x="477131" y="247770"/>
              <a:chExt cx="190476" cy="19047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477131" y="247770"/>
                <a:ext cx="190476" cy="190476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06173" y="58382"/>
            <a:ext cx="4340765" cy="74084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958806" y="-540294"/>
            <a:ext cx="17769212" cy="504794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880" y="827645"/>
            <a:ext cx="719440" cy="719440"/>
            <a:chOff x="183880" y="827645"/>
            <a:chExt cx="719440" cy="71944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83880" y="827645"/>
              <a:ext cx="719440" cy="71944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83924" y="961596"/>
            <a:ext cx="576483" cy="534873"/>
          </a:xfrm>
          <a:prstGeom prst="rect">
            <a:avLst/>
          </a:prstGeom>
        </p:spPr>
      </p:pic>
      <p:pic>
        <p:nvPicPr>
          <p:cNvPr id="1009" name="그림 100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448803" y="3428999"/>
            <a:ext cx="8839202" cy="6409088"/>
          </a:xfrm>
          <a:prstGeom prst="rect">
            <a:avLst/>
          </a:prstGeom>
        </p:spPr>
      </p:pic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8001000" y="246969"/>
            <a:ext cx="3505200" cy="2801030"/>
          </a:xfrm>
          <a:prstGeom prst="rect">
            <a:avLst/>
          </a:prstGeom>
        </p:spPr>
      </p:pic>
      <p:sp>
        <p:nvSpPr>
          <p:cNvPr id="1011" name="타원 1010"/>
          <p:cNvSpPr/>
          <p:nvPr/>
        </p:nvSpPr>
        <p:spPr>
          <a:xfrm>
            <a:off x="10972800" y="4419600"/>
            <a:ext cx="1447800" cy="381000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12" name="연결선: 구부러짐 1011"/>
          <p:cNvCxnSpPr>
            <a:stCxn id="1011" idx="0"/>
          </p:cNvCxnSpPr>
          <p:nvPr/>
        </p:nvCxnSpPr>
        <p:spPr>
          <a:xfrm rot="16200000" flipV="1">
            <a:off x="10267950" y="2990850"/>
            <a:ext cx="1752600" cy="110490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3" name="그림 1012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52400" y="228600"/>
            <a:ext cx="6281522" cy="8305800"/>
          </a:xfrm>
          <a:prstGeom prst="rect">
            <a:avLst/>
          </a:prstGeom>
        </p:spPr>
      </p:pic>
      <p:pic>
        <p:nvPicPr>
          <p:cNvPr id="1014" name="그림 1013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4225134" y="5791200"/>
            <a:ext cx="3795396" cy="4267200"/>
          </a:xfrm>
          <a:prstGeom prst="rect">
            <a:avLst/>
          </a:prstGeom>
        </p:spPr>
      </p:pic>
      <p:cxnSp>
        <p:nvCxnSpPr>
          <p:cNvPr id="1015" name="연결선: 구부러짐 1014"/>
          <p:cNvCxnSpPr/>
          <p:nvPr/>
        </p:nvCxnSpPr>
        <p:spPr>
          <a:xfrm rot="10800000">
            <a:off x="2743200" y="381000"/>
            <a:ext cx="5334000" cy="220982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직선 연결선 1016"/>
          <p:cNvCxnSpPr/>
          <p:nvPr/>
        </p:nvCxnSpPr>
        <p:spPr>
          <a:xfrm>
            <a:off x="914400" y="381000"/>
            <a:ext cx="1828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9" name="그림 1018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1806024" y="1002053"/>
            <a:ext cx="5415176" cy="3036547"/>
          </a:xfrm>
          <a:prstGeom prst="rect">
            <a:avLst/>
          </a:prstGeom>
        </p:spPr>
      </p:pic>
      <p:sp>
        <p:nvSpPr>
          <p:cNvPr id="1020" name="타원 1019"/>
          <p:cNvSpPr/>
          <p:nvPr/>
        </p:nvSpPr>
        <p:spPr>
          <a:xfrm>
            <a:off x="15316200" y="7239000"/>
            <a:ext cx="2971800" cy="533400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021" name="연결선: 구부러짐 1020"/>
          <p:cNvCxnSpPr>
            <a:stCxn id="1020" idx="0"/>
          </p:cNvCxnSpPr>
          <p:nvPr/>
        </p:nvCxnSpPr>
        <p:spPr>
          <a:xfrm rot="16200000" flipV="1">
            <a:off x="14268450" y="4705350"/>
            <a:ext cx="3352800" cy="171450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2" name="그림 1021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3093994" y="533400"/>
            <a:ext cx="7345405" cy="9144000"/>
          </a:xfrm>
          <a:prstGeom prst="rect">
            <a:avLst/>
          </a:prstGeom>
        </p:spPr>
      </p:pic>
      <p:cxnSp>
        <p:nvCxnSpPr>
          <p:cNvPr id="1023" name="연결선: 구부러짐 1022"/>
          <p:cNvCxnSpPr/>
          <p:nvPr/>
        </p:nvCxnSpPr>
        <p:spPr>
          <a:xfrm rot="10800000">
            <a:off x="7772400" y="761999"/>
            <a:ext cx="4191000" cy="3048033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연결선 1023"/>
          <p:cNvCxnSpPr/>
          <p:nvPr/>
        </p:nvCxnSpPr>
        <p:spPr>
          <a:xfrm>
            <a:off x="4114800" y="762000"/>
            <a:ext cx="3733800" cy="0"/>
          </a:xfrm>
          <a:prstGeom prst="line">
            <a:avLst/>
          </a:prstGeom>
          <a:ln w="5715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" grpId="0" animBg="1"/>
      <p:bldP spid="1011" grpId="4" animBg="1"/>
      <p:bldP spid="1012" grpId="1" animBg="1"/>
      <p:bldP spid="1012" grpId="5" animBg="1"/>
      <p:bldP spid="1015" grpId="2" animBg="1"/>
      <p:bldP spid="1015" grpId="6" animBg="1"/>
      <p:bldP spid="1017" grpId="3" animBg="1"/>
      <p:bldP spid="1017" grpId="7" animBg="1"/>
      <p:bldP spid="1020" grpId="8" animBg="1"/>
      <p:bldP spid="1021" grpId="9" animBg="1"/>
      <p:bldP spid="1023" grpId="10" animBg="1"/>
      <p:bldP spid="1024" grpId="1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4700554" y="-4088889"/>
            <a:ext cx="18802216" cy="191661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38148" y="0"/>
            <a:ext cx="18461538" cy="702645"/>
            <a:chOff x="-138148" y="0"/>
            <a:chExt cx="18461538" cy="7026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-138148" y="0"/>
              <a:ext cx="18461538" cy="70264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7131" y="247770"/>
            <a:ext cx="888092" cy="190476"/>
            <a:chOff x="477131" y="247770"/>
            <a:chExt cx="888092" cy="19047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174746" y="247770"/>
              <a:ext cx="190476" cy="190476"/>
              <a:chOff x="1174746" y="247770"/>
              <a:chExt cx="190476" cy="190476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174746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25938" y="247770"/>
              <a:ext cx="190476" cy="190476"/>
              <a:chOff x="825938" y="247770"/>
              <a:chExt cx="190476" cy="190476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825938" y="247770"/>
                <a:ext cx="190476" cy="190476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477131" y="247770"/>
              <a:ext cx="190476" cy="190476"/>
              <a:chOff x="477131" y="247770"/>
              <a:chExt cx="190476" cy="190476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477131" y="247770"/>
                <a:ext cx="190476" cy="190476"/>
              </a:xfrm>
              <a:prstGeom prst="rect">
                <a:avLst/>
              </a:prstGeom>
            </p:spPr>
          </p:pic>
        </p:grpSp>
      </p:grpSp>
      <p:pic>
        <p:nvPicPr>
          <p:cNvPr id="20" name="Object 1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06173" y="58382"/>
            <a:ext cx="5256765" cy="74084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83880" y="827645"/>
            <a:ext cx="719440" cy="719440"/>
            <a:chOff x="183880" y="827645"/>
            <a:chExt cx="719440" cy="71944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83880" y="827645"/>
              <a:ext cx="719440" cy="71944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3924" y="961596"/>
            <a:ext cx="576483" cy="534873"/>
          </a:xfrm>
          <a:prstGeom prst="rect">
            <a:avLst/>
          </a:prstGeom>
        </p:spPr>
      </p:pic>
      <p:pic>
        <p:nvPicPr>
          <p:cNvPr id="1009" name="그림 100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525000" y="1752600"/>
            <a:ext cx="8763000" cy="7337578"/>
          </a:xfrm>
          <a:prstGeom prst="rect">
            <a:avLst/>
          </a:prstGeom>
        </p:spPr>
      </p:pic>
      <p:pic>
        <p:nvPicPr>
          <p:cNvPr id="1010" name="그림 100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80181" y="198968"/>
            <a:ext cx="6545547" cy="8716432"/>
          </a:xfrm>
          <a:prstGeom prst="rect">
            <a:avLst/>
          </a:prstGeom>
        </p:spPr>
      </p:pic>
      <p:pic>
        <p:nvPicPr>
          <p:cNvPr id="1011" name="그림 1010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4979363" y="4038600"/>
            <a:ext cx="4937900" cy="6019800"/>
          </a:xfrm>
          <a:prstGeom prst="rect">
            <a:avLst/>
          </a:prstGeom>
        </p:spPr>
      </p:pic>
      <p:sp>
        <p:nvSpPr>
          <p:cNvPr id="1012" name="타원 1011"/>
          <p:cNvSpPr/>
          <p:nvPr/>
        </p:nvSpPr>
        <p:spPr>
          <a:xfrm>
            <a:off x="11887200" y="3200400"/>
            <a:ext cx="1524000" cy="419100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13" name="그림 1012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510400" y="293981"/>
            <a:ext cx="3267200" cy="2373019"/>
          </a:xfrm>
          <a:prstGeom prst="rect">
            <a:avLst/>
          </a:prstGeom>
        </p:spPr>
      </p:pic>
      <p:cxnSp>
        <p:nvCxnSpPr>
          <p:cNvPr id="1014" name="연결선: 구부러짐 1013"/>
          <p:cNvCxnSpPr/>
          <p:nvPr/>
        </p:nvCxnSpPr>
        <p:spPr>
          <a:xfrm rot="10800000">
            <a:off x="10439400" y="2209800"/>
            <a:ext cx="1905000" cy="99060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연결선: 구부러짐 1014"/>
          <p:cNvCxnSpPr/>
          <p:nvPr/>
        </p:nvCxnSpPr>
        <p:spPr>
          <a:xfrm rot="10800000">
            <a:off x="2514600" y="304800"/>
            <a:ext cx="5105400" cy="1905042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직선 연결선 1015"/>
          <p:cNvCxnSpPr/>
          <p:nvPr/>
        </p:nvCxnSpPr>
        <p:spPr>
          <a:xfrm>
            <a:off x="914400" y="381000"/>
            <a:ext cx="1752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9" name="타원 1018"/>
          <p:cNvSpPr/>
          <p:nvPr/>
        </p:nvSpPr>
        <p:spPr>
          <a:xfrm>
            <a:off x="13868400" y="5486400"/>
            <a:ext cx="2286000" cy="457200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3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020" name="그림 1019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2268199" y="450031"/>
            <a:ext cx="5181600" cy="2978969"/>
          </a:xfrm>
          <a:prstGeom prst="rect">
            <a:avLst/>
          </a:prstGeom>
        </p:spPr>
      </p:pic>
      <p:cxnSp>
        <p:nvCxnSpPr>
          <p:cNvPr id="1021" name="연결선: 구부러짐 1020"/>
          <p:cNvCxnSpPr>
            <a:stCxn id="1019" idx="0"/>
          </p:cNvCxnSpPr>
          <p:nvPr/>
        </p:nvCxnSpPr>
        <p:spPr>
          <a:xfrm rot="16200000" flipV="1">
            <a:off x="13411200" y="3886200"/>
            <a:ext cx="2286000" cy="91440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2" name="그림 1021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52400" y="228600"/>
            <a:ext cx="7030458" cy="9906000"/>
          </a:xfrm>
          <a:prstGeom prst="rect">
            <a:avLst/>
          </a:prstGeom>
        </p:spPr>
      </p:pic>
      <p:pic>
        <p:nvPicPr>
          <p:cNvPr id="1023" name="그림 1022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4572000" y="7527871"/>
            <a:ext cx="10972800" cy="2306309"/>
          </a:xfrm>
          <a:prstGeom prst="rect">
            <a:avLst/>
          </a:prstGeom>
        </p:spPr>
      </p:pic>
      <p:cxnSp>
        <p:nvCxnSpPr>
          <p:cNvPr id="1024" name="연결선: 구부러짐 1023"/>
          <p:cNvCxnSpPr/>
          <p:nvPr/>
        </p:nvCxnSpPr>
        <p:spPr>
          <a:xfrm rot="10800000">
            <a:off x="4343422" y="380983"/>
            <a:ext cx="8153378" cy="281941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/>
          <p:cNvCxnSpPr/>
          <p:nvPr/>
        </p:nvCxnSpPr>
        <p:spPr>
          <a:xfrm>
            <a:off x="990600" y="457200"/>
            <a:ext cx="3581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" grpId="0" animBg="1"/>
      <p:bldP spid="1012" grpId="4" animBg="1"/>
      <p:bldP spid="1014" grpId="1" animBg="1"/>
      <p:bldP spid="1014" grpId="5" animBg="1"/>
      <p:bldP spid="1015" grpId="2" animBg="1"/>
      <p:bldP spid="1015" grpId="6" animBg="1"/>
      <p:bldP spid="1016" grpId="3" animBg="1"/>
      <p:bldP spid="1016" grpId="7" animBg="1"/>
      <p:bldP spid="1019" grpId="8" animBg="1"/>
      <p:bldP spid="1021" grpId="9" animBg="1"/>
      <p:bldP spid="1024" grpId="10" animBg="1"/>
      <p:bldP spid="1025" grpId="1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</Words>
  <Application>Microsoft Office PowerPoint</Application>
  <PresentationFormat>사용자 지정</PresentationFormat>
  <Paragraphs>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황지윤</cp:lastModifiedBy>
  <cp:revision>30</cp:revision>
  <dcterms:created xsi:type="dcterms:W3CDTF">2023-06-07T03:41:19Z</dcterms:created>
  <dcterms:modified xsi:type="dcterms:W3CDTF">2023-06-11T11:50:30Z</dcterms:modified>
</cp:coreProperties>
</file>