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9" r:id="rId4"/>
    <p:sldId id="264" r:id="rId5"/>
    <p:sldId id="266" r:id="rId6"/>
    <p:sldId id="267" r:id="rId7"/>
    <p:sldId id="263" r:id="rId8"/>
    <p:sldId id="260" r:id="rId9"/>
    <p:sldId id="261" r:id="rId10"/>
    <p:sldId id="265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4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6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8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5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9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3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2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6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2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422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0568-FD8B-4285-8E24-4E36140FEC0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potato.gwd.go.kr/potatoseed/variety/kind?seq=15" TargetMode="External" /><Relationship Id="rId3" Type="http://schemas.openxmlformats.org/officeDocument/2006/relationships/hyperlink" Target="http://www.brandtimes.co.kr/news/articleView.html?idxno=1760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강원도 감자 탐방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중간 발표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발표자 </a:t>
            </a:r>
            <a:r>
              <a:rPr lang="en-US" altLang="ko-KR"/>
              <a:t>: 20223212</a:t>
            </a:r>
            <a:r>
              <a:rPr lang="ko-KR" altLang="en-US"/>
              <a:t> 김상성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구현 결과 예시 </a:t>
            </a:r>
            <a:r>
              <a:rPr lang="en-US" altLang="ko-KR"/>
              <a:t>- ... </a:t>
            </a:r>
            <a:r>
              <a:rPr lang="ko-KR" altLang="en-US"/>
              <a:t>화면</a:t>
            </a:r>
            <a:r>
              <a:rPr lang="en-US" altLang="ko-KR"/>
              <a:t>(</a:t>
            </a:r>
            <a:r>
              <a:rPr lang="ko-KR" altLang="en-US"/>
              <a:t>레벨</a:t>
            </a:r>
            <a:r>
              <a:rPr lang="en-US" altLang="ko-KR"/>
              <a:t>2)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25550" y="1751969"/>
            <a:ext cx="3433193" cy="4667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참고자료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2"/>
              </a:rPr>
              <a:t>감자종자진흥원</a:t>
            </a:r>
            <a:endParaRPr lang="en-US" altLang="ko-KR">
              <a:hlinkClick r:id="rId3" tooltip="http://www.brandtimes.co.kr/news/articleView.html?idxno=1760"/>
            </a:endParaRPr>
          </a:p>
          <a:p>
            <a:pPr lvl="0">
              <a:defRPr/>
            </a:pPr>
            <a:r>
              <a:rPr lang="en-US" altLang="ko-KR">
                <a:hlinkClick r:id="rId3" tooltip="http://www.brandtimes.co.kr/news/articleView.html?idxno=1760"/>
              </a:rPr>
              <a:t>강원도 감자 관련 뉴스기사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개발배경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문제 인식: 강원도 감자에 대한 정보(재배 방법, 요리법 등) 부족.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시장 조사: 로컬 푸드 관심 증가, 정보 제공 플랫폼 수요 증가.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목표 설정: 정보 제공 플랫폼 구축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개발일정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2756452" y="2451652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35202" y="4025710"/>
            <a:ext cx="23029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/>
              <a:t>예시</a:t>
            </a:r>
            <a:endParaRPr lang="ko-KR" altLang="en-US" sz="2800"/>
          </a:p>
        </p:txBody>
      </p:sp>
      <p:pic>
        <p:nvPicPr>
          <p:cNvPr id="10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6518" y="2142945"/>
            <a:ext cx="10478963" cy="2572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 주요 내용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/>
              <a:t>입력에 대한 요구 내용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데이터 수집: 강원도 감자의 재배 방법, 요리법, 영양 정보 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사용자 입력: 사용자들이 재배 및 요리 경험을 공유할 수 있는 기능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 주요 내용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주기능에 대한 요구 설명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정보 제공: 강원도 감자에 대한 종합적 정보 제공 (재배 방법, 요리법 등)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사용자 참여: 사용자 리뷰, 레시피 공유, 커뮤니티 기능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검색 및 추천: AI 기반의 맞춤형 검색 및 추천 시스템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 주요 내용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결과물에 대한 요구 설명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사용자 친화적 플랫폼: 직관적이고 사용하기 쉬운 인터페이스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종합 정보 제공: 강원도 감자 관련 모든 정보를 한 곳에서 제공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지역 경제 활성화: 강원도 감자의 인지도 및 소비 촉진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 내용 요점 </a:t>
            </a:r>
            <a:r>
              <a:rPr lang="en-US" altLang="ko-KR"/>
              <a:t>– </a:t>
            </a:r>
            <a:r>
              <a:rPr lang="ko-KR" altLang="en-US"/>
              <a:t>파일 구성도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9361" y="1437042"/>
            <a:ext cx="8353278" cy="4880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구현 결과 예시</a:t>
            </a:r>
            <a:r>
              <a:rPr lang="en-US" altLang="ko-KR"/>
              <a:t>- </a:t>
            </a:r>
            <a:r>
              <a:rPr lang="ko-KR" altLang="en-US"/>
              <a:t>메인화면</a:t>
            </a:r>
            <a:r>
              <a:rPr lang="en-US" altLang="ko-KR"/>
              <a:t>(</a:t>
            </a:r>
            <a:r>
              <a:rPr lang="ko-KR" altLang="en-US"/>
              <a:t>레벨</a:t>
            </a:r>
            <a:r>
              <a:rPr lang="en-US" altLang="ko-KR"/>
              <a:t>0)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3353" y="1297548"/>
            <a:ext cx="7185292" cy="5269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구현 결과 예시 </a:t>
            </a:r>
            <a:r>
              <a:rPr lang="en-US" altLang="ko-KR"/>
              <a:t>- ... </a:t>
            </a:r>
            <a:r>
              <a:rPr lang="ko-KR" altLang="en-US"/>
              <a:t>화면</a:t>
            </a:r>
            <a:r>
              <a:rPr lang="en-US" altLang="ko-KR"/>
              <a:t>(</a:t>
            </a:r>
            <a:r>
              <a:rPr lang="ko-KR" altLang="en-US"/>
              <a:t>레벨</a:t>
            </a:r>
            <a:r>
              <a:rPr lang="en-US" altLang="ko-KR"/>
              <a:t>1)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86957" y="1583610"/>
            <a:ext cx="6018085" cy="4813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155</ep:Words>
  <ep:PresentationFormat>와이드스크린</ep:PresentationFormat>
  <ep:Paragraphs>30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강원도 감자 탐방</vt:lpstr>
      <vt:lpstr>개발배경</vt:lpstr>
      <vt:lpstr>개발일정</vt:lpstr>
      <vt:lpstr>개발 주요 내용(1)</vt:lpstr>
      <vt:lpstr>개발 주요 내용(2)</vt:lpstr>
      <vt:lpstr>개발 주요 내용(3)</vt:lpstr>
      <vt:lpstr>개발 내용 요점 – 파일 구성도</vt:lpstr>
      <vt:lpstr>구현 결과 예시- 메인화면(레벨0)</vt:lpstr>
      <vt:lpstr>구현 결과 예시 - ... 화면(레벨1)</vt:lpstr>
      <vt:lpstr>구현 결과 예시 - ... 화면(레벨2)</vt:lpstr>
      <vt:lpstr>참고자료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2022-11-24T01:36:43.000</dcterms:created>
  <dc:creator>hallym</dc:creator>
  <cp:lastModifiedBy>samsung</cp:lastModifiedBy>
  <dcterms:modified xsi:type="dcterms:W3CDTF">2024-05-27T11:57:11.597</dcterms:modified>
  <cp:revision>40</cp:revision>
  <dc:title>중간 결과 발표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