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13" r:id="rId4"/>
  </p:sldMasterIdLst>
  <p:notesMasterIdLst>
    <p:notesMasterId r:id="rId19"/>
  </p:notesMasterIdLst>
  <p:sldIdLst>
    <p:sldId id="256" r:id="rId5"/>
    <p:sldId id="258" r:id="rId6"/>
    <p:sldId id="259" r:id="rId7"/>
    <p:sldId id="261" r:id="rId8"/>
    <p:sldId id="266" r:id="rId9"/>
    <p:sldId id="267" r:id="rId10"/>
    <p:sldId id="262" r:id="rId11"/>
    <p:sldId id="268" r:id="rId12"/>
    <p:sldId id="271" r:id="rId13"/>
    <p:sldId id="272" r:id="rId14"/>
    <p:sldId id="273" r:id="rId15"/>
    <p:sldId id="276" r:id="rId16"/>
    <p:sldId id="274" r:id="rId17"/>
    <p:sldId id="275" r:id="rId18"/>
  </p:sldIdLst>
  <p:sldSz cx="12192000" cy="6858000"/>
  <p:notesSz cx="6858000" cy="9144000"/>
  <p:embeddedFontLst>
    <p:embeddedFont>
      <p:font typeface="Oi" panose="020B0604020202020204" charset="0"/>
      <p:regular r:id="rId20"/>
    </p:embeddedFont>
    <p:embeddedFont>
      <p:font typeface="Century Gothic" panose="020B0502020202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Microsoft Yahei" panose="020B0503020204020204" pitchFamily="34" charset="-122"/>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31B24-7C06-46ED-86E6-E08FD51052A9}">
  <a:tblStyle styleId="{6E831B24-7C06-46ED-86E6-E08FD51052A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dirty="0"/>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37480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4</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278293" y="1760490"/>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Arial"/>
                <a:ea typeface="Arial"/>
                <a:cs typeface="Arial"/>
                <a:sym typeface="Arial"/>
              </a:rPr>
              <a:t>ĐỒ ÁN TỐT NGHIỆP</a:t>
            </a:r>
            <a:endParaRPr sz="5400" b="1" i="0" u="none" strike="noStrike" cap="none"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3542058" y="4549092"/>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MSV</a:t>
            </a:r>
            <a:r>
              <a:rPr lang="en-US" sz="2800" b="1" i="0" u="none" strike="noStrike" cap="none" dirty="0" smtClean="0">
                <a:solidFill>
                  <a:schemeClr val="dk1"/>
                </a:solidFill>
                <a:latin typeface="Arial"/>
                <a:ea typeface="Arial"/>
                <a:cs typeface="Arial"/>
                <a:sym typeface="Arial"/>
              </a:rPr>
              <a:t>: 2020601249 </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3542058" y="5724040"/>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smtClean="0">
                <a:solidFill>
                  <a:schemeClr val="dk1"/>
                </a:solidFill>
                <a:latin typeface="Arial"/>
                <a:ea typeface="Arial"/>
                <a:cs typeface="Arial"/>
                <a:sym typeface="Arial"/>
              </a:rPr>
              <a:t>TS. </a:t>
            </a:r>
            <a:r>
              <a:rPr lang="en-US" sz="2800" b="1" i="0" u="none" strike="noStrike" cap="none" dirty="0" err="1" smtClean="0">
                <a:solidFill>
                  <a:schemeClr val="dk1"/>
                </a:solidFill>
                <a:latin typeface="Arial"/>
                <a:ea typeface="Arial"/>
                <a:cs typeface="Arial"/>
                <a:sym typeface="Arial"/>
              </a:rPr>
              <a:t>Phạm</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Văn</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Hiệp</a:t>
            </a:r>
            <a:r>
              <a:rPr lang="en-US" sz="2800" b="1" i="0" u="none" strike="noStrike" cap="none" dirty="0" smtClean="0">
                <a:solidFill>
                  <a:schemeClr val="dk1"/>
                </a:solidFill>
                <a:latin typeface="Arial"/>
                <a:ea typeface="Arial"/>
                <a:cs typeface="Arial"/>
                <a:sym typeface="Arial"/>
              </a:rPr>
              <a:t> </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3481749" y="3947452"/>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err="1" smtClean="0">
                <a:solidFill>
                  <a:schemeClr val="dk1"/>
                </a:solidFill>
                <a:latin typeface="Arial"/>
                <a:ea typeface="Arial"/>
                <a:cs typeface="Arial"/>
                <a:sym typeface="Arial"/>
              </a:rPr>
              <a:t>Sinh</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viên</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Nguyễn</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Quang</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Sáng</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err="1">
                <a:solidFill>
                  <a:srgbClr val="595959"/>
                </a:solidFill>
                <a:latin typeface="Times New Roman"/>
                <a:ea typeface="Times New Roman"/>
                <a:cs typeface="Times New Roman"/>
                <a:sym typeface="Times New Roman"/>
              </a:rPr>
              <a:t>Hà</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smtClean="0">
                <a:solidFill>
                  <a:srgbClr val="595959"/>
                </a:solidFill>
                <a:latin typeface="Times New Roman"/>
                <a:ea typeface="Times New Roman"/>
                <a:cs typeface="Times New Roman"/>
                <a:sym typeface="Times New Roman"/>
              </a:rPr>
              <a:t>ngày</a:t>
            </a:r>
            <a:r>
              <a:rPr lang="en-US" sz="1800" b="0" i="1" u="none" strike="noStrike" cap="none" dirty="0" smtClean="0">
                <a:solidFill>
                  <a:srgbClr val="595959"/>
                </a:solidFill>
                <a:latin typeface="Times New Roman"/>
                <a:ea typeface="Times New Roman"/>
                <a:cs typeface="Times New Roman"/>
                <a:sym typeface="Times New Roman"/>
              </a:rPr>
              <a:t> </a:t>
            </a:r>
            <a:r>
              <a:rPr lang="en-US" sz="1800" i="1" dirty="0" smtClean="0">
                <a:solidFill>
                  <a:srgbClr val="595959"/>
                </a:solidFill>
                <a:latin typeface="Times New Roman"/>
                <a:ea typeface="Times New Roman"/>
                <a:cs typeface="Times New Roman"/>
                <a:sym typeface="Times New Roman"/>
              </a:rPr>
              <a:t>02</a:t>
            </a:r>
            <a:r>
              <a:rPr lang="en-US" sz="1800" b="0" i="1" u="none" strike="noStrike" cap="none" dirty="0" smtClean="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smtClean="0">
                <a:solidFill>
                  <a:srgbClr val="595959"/>
                </a:solidFill>
                <a:latin typeface="Times New Roman"/>
                <a:ea typeface="Times New Roman"/>
                <a:cs typeface="Times New Roman"/>
                <a:sym typeface="Times New Roman"/>
              </a:rPr>
              <a:t>6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smtClean="0">
                <a:solidFill>
                  <a:srgbClr val="595959"/>
                </a:solidFill>
                <a:latin typeface="Times New Roman"/>
                <a:ea typeface="Times New Roman"/>
                <a:cs typeface="Times New Roman"/>
                <a:sym typeface="Times New Roman"/>
              </a:rPr>
              <a:t>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105876" y="4042926"/>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467;p1"/>
          <p:cNvSpPr txBox="1"/>
          <p:nvPr/>
        </p:nvSpPr>
        <p:spPr>
          <a:xfrm>
            <a:off x="3542058" y="5116123"/>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err="1" smtClean="0">
                <a:solidFill>
                  <a:schemeClr val="dk1"/>
                </a:solidFill>
              </a:rPr>
              <a:t>Lớp</a:t>
            </a:r>
            <a:r>
              <a:rPr lang="en-US" sz="2800" b="1" dirty="0" smtClean="0">
                <a:solidFill>
                  <a:schemeClr val="dk1"/>
                </a:solidFill>
              </a:rPr>
              <a:t> : CNTT01-K15</a:t>
            </a:r>
            <a:r>
              <a:rPr lang="en-US" sz="2800" b="1" i="0" u="none" strike="noStrike" cap="none" dirty="0" smtClean="0">
                <a:solidFill>
                  <a:schemeClr val="dk1"/>
                </a:solidFill>
                <a:latin typeface="Arial"/>
                <a:ea typeface="Arial"/>
                <a:cs typeface="Arial"/>
                <a:sym typeface="Arial"/>
              </a:rPr>
              <a:t> </a:t>
            </a:r>
            <a:endParaRPr sz="2800" b="1" i="0" u="none" strike="noStrike" cap="none" dirty="0">
              <a:solidFill>
                <a:schemeClr val="dk1"/>
              </a:solidFill>
              <a:latin typeface="Arial"/>
              <a:ea typeface="Arial"/>
              <a:cs typeface="Arial"/>
              <a:sym typeface="Arial"/>
            </a:endParaRPr>
          </a:p>
        </p:txBody>
      </p:sp>
      <p:sp>
        <p:nvSpPr>
          <p:cNvPr id="2" name="Rectangle 1"/>
          <p:cNvSpPr/>
          <p:nvPr/>
        </p:nvSpPr>
        <p:spPr>
          <a:xfrm>
            <a:off x="2856984" y="2727631"/>
            <a:ext cx="7740941" cy="830997"/>
          </a:xfrm>
          <a:prstGeom prst="rect">
            <a:avLst/>
          </a:prstGeom>
        </p:spPr>
        <p:txBody>
          <a:bodyPr wrap="square">
            <a:spAutoFit/>
          </a:bodyPr>
          <a:lstStyle/>
          <a:p>
            <a:pPr lvl="0" algn="ctr">
              <a:buSzPts val="3600"/>
            </a:pPr>
            <a:r>
              <a:rPr lang="en-US" sz="2400" b="1" dirty="0">
                <a:solidFill>
                  <a:srgbClr val="ED1C2A"/>
                </a:solidFill>
                <a:latin typeface="+mn-lt"/>
                <a:ea typeface="Calibri"/>
                <a:cs typeface="Calibri"/>
                <a:sym typeface="Calibri"/>
              </a:rPr>
              <a:t>ĐỀ TÀI: XÂY DỰNG HỆ THỐNG PHÁT HIỆN VÀ PHÂN LOẠI BIỂN SỐ XE SỬ DỤNG DEEP LEARING</a:t>
            </a:r>
            <a:endParaRPr lang="en-US" sz="2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a:t>
            </a:r>
            <a:r>
              <a:rPr lang="en-US" sz="4800" b="1" i="1" u="none" strike="noStrike" cap="none" dirty="0" smtClean="0">
                <a:solidFill>
                  <a:srgbClr val="FF3737"/>
                </a:solidFill>
                <a:latin typeface="Calibri"/>
                <a:ea typeface="Calibri"/>
                <a:cs typeface="Calibri"/>
                <a:sym typeface="Calibri"/>
              </a:rPr>
              <a:t>04 </a:t>
            </a:r>
            <a:r>
              <a:rPr lang="en-US" sz="4800" b="1" i="1" u="none" strike="noStrike" cap="none" dirty="0">
                <a:solidFill>
                  <a:srgbClr val="FF3737"/>
                </a:solidFill>
                <a:latin typeface="Calibri"/>
                <a:ea typeface="Calibri"/>
                <a:cs typeface="Calibri"/>
                <a:sym typeface="Calibri"/>
              </a:rPr>
              <a:t>:</a:t>
            </a:r>
            <a:endParaRPr sz="4800" b="0" i="0" u="none" strike="noStrike" cap="none" dirty="0">
              <a:solidFill>
                <a:schemeClr val="dk1"/>
              </a:solidFill>
              <a:latin typeface="Arial"/>
              <a:ea typeface="Arial"/>
              <a:cs typeface="Arial"/>
              <a:sym typeface="Arial"/>
            </a:endParaRPr>
          </a:p>
        </p:txBody>
      </p:sp>
      <p:grpSp>
        <p:nvGrpSpPr>
          <p:cNvPr id="877" name="Google Shape;877;p17"/>
          <p:cNvGrpSpPr/>
          <p:nvPr/>
        </p:nvGrpSpPr>
        <p:grpSpPr>
          <a:xfrm>
            <a:off x="5672521" y="967827"/>
            <a:ext cx="6400799" cy="2911891"/>
            <a:chOff x="5870165" y="1770480"/>
            <a:chExt cx="5259520" cy="364680"/>
          </a:xfrm>
        </p:grpSpPr>
        <p:sp>
          <p:nvSpPr>
            <p:cNvPr id="878" name="Google Shape;878;p17"/>
            <p:cNvSpPr/>
            <p:nvPr/>
          </p:nvSpPr>
          <p:spPr>
            <a:xfrm>
              <a:off x="5870165" y="1994384"/>
              <a:ext cx="5259520" cy="1038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smtClean="0">
                  <a:solidFill>
                    <a:schemeClr val="dk1"/>
                  </a:solidFill>
                  <a:latin typeface="Arial"/>
                  <a:ea typeface="Arial"/>
                  <a:cs typeface="Arial"/>
                  <a:sym typeface="Arial"/>
                </a:rPr>
                <a:t>KẾT LUẬN</a:t>
              </a:r>
              <a:endParaRPr sz="4800" b="0" i="0" u="none" strike="noStrike" cap="none" dirty="0">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137" name="Google Shape;922;p19"/>
          <p:cNvSpPr/>
          <p:nvPr/>
        </p:nvSpPr>
        <p:spPr>
          <a:xfrm>
            <a:off x="3834331" y="5317510"/>
            <a:ext cx="6926031"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lvl="0">
              <a:buSzPts val="1800"/>
            </a:pPr>
            <a:endParaRPr lang="vi-VN" sz="1800" b="1" dirty="0">
              <a:solidFill>
                <a:schemeClr val="dk1"/>
              </a:solidFill>
            </a:endParaRPr>
          </a:p>
        </p:txBody>
      </p:sp>
      <p:sp>
        <p:nvSpPr>
          <p:cNvPr id="136" name="Google Shape;922;p19"/>
          <p:cNvSpPr/>
          <p:nvPr/>
        </p:nvSpPr>
        <p:spPr>
          <a:xfrm>
            <a:off x="3834332" y="3894503"/>
            <a:ext cx="6926031"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lvl="0">
              <a:buSzPts val="1800"/>
            </a:pPr>
            <a:endParaRPr lang="vi-VN" sz="1800" b="1" dirty="0">
              <a:solidFill>
                <a:schemeClr val="dk1"/>
              </a:solidFill>
            </a:endParaRPr>
          </a:p>
        </p:txBody>
      </p:sp>
      <p:sp>
        <p:nvSpPr>
          <p:cNvPr id="135" name="Google Shape;922;p19"/>
          <p:cNvSpPr/>
          <p:nvPr/>
        </p:nvSpPr>
        <p:spPr>
          <a:xfrm>
            <a:off x="3834333" y="2471496"/>
            <a:ext cx="6926031"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lvl="0">
              <a:buSzPts val="1800"/>
            </a:pPr>
            <a:endParaRPr lang="vi-VN" sz="1800" b="1" dirty="0">
              <a:solidFill>
                <a:schemeClr val="dk1"/>
              </a:solidFill>
            </a:endParaRPr>
          </a:p>
        </p:txBody>
      </p:sp>
      <p:sp>
        <p:nvSpPr>
          <p:cNvPr id="134" name="Google Shape;922;p19"/>
          <p:cNvSpPr/>
          <p:nvPr/>
        </p:nvSpPr>
        <p:spPr>
          <a:xfrm>
            <a:off x="3834334" y="1105742"/>
            <a:ext cx="6926030"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lvl="0">
              <a:buSzPts val="1800"/>
            </a:pPr>
            <a:endParaRPr lang="vi-VN" sz="1800" b="1" dirty="0">
              <a:solidFill>
                <a:schemeClr val="dk1"/>
              </a:solidFill>
            </a:endParaRPr>
          </a:p>
        </p:txBody>
      </p:sp>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smtClean="0">
                <a:solidFill>
                  <a:srgbClr val="FF3737"/>
                </a:solidFill>
                <a:latin typeface="Calibri"/>
                <a:cs typeface="Calibri"/>
                <a:sym typeface="Calibri"/>
              </a:rPr>
              <a:t>KẾT QUẢ ĐẠT ĐƯỢC</a:t>
            </a:r>
            <a:endParaRPr sz="2400" b="0" i="0" u="none" strike="noStrike" cap="none" dirty="0">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117" name="Google Shape;679;p9"/>
          <p:cNvSpPr/>
          <p:nvPr/>
        </p:nvSpPr>
        <p:spPr>
          <a:xfrm>
            <a:off x="2767581" y="1258090"/>
            <a:ext cx="782652" cy="725549"/>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3200" b="0" i="0" u="none" strike="noStrike" cap="none" dirty="0">
                <a:solidFill>
                  <a:srgbClr val="FF3737"/>
                </a:solidFill>
                <a:latin typeface="Calibri"/>
                <a:ea typeface="Calibri"/>
                <a:cs typeface="Calibri"/>
                <a:sym typeface="Calibri"/>
              </a:rPr>
              <a:t>1</a:t>
            </a:r>
            <a:endParaRPr sz="3200" b="0" i="0" u="none" strike="noStrike" cap="none" dirty="0">
              <a:solidFill>
                <a:schemeClr val="dk1"/>
              </a:solidFill>
              <a:sym typeface="Arial"/>
            </a:endParaRPr>
          </a:p>
        </p:txBody>
      </p:sp>
      <p:sp>
        <p:nvSpPr>
          <p:cNvPr id="118" name="Google Shape;679;p9"/>
          <p:cNvSpPr/>
          <p:nvPr/>
        </p:nvSpPr>
        <p:spPr>
          <a:xfrm>
            <a:off x="2767581" y="2676253"/>
            <a:ext cx="782652" cy="725549"/>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3200" dirty="0">
                <a:solidFill>
                  <a:srgbClr val="FF3737"/>
                </a:solidFill>
                <a:latin typeface="Calibri"/>
                <a:cs typeface="Calibri"/>
                <a:sym typeface="Calibri"/>
              </a:rPr>
              <a:t>2</a:t>
            </a:r>
            <a:endParaRPr sz="3200" b="0" i="0" u="none" strike="noStrike" cap="none" dirty="0">
              <a:solidFill>
                <a:schemeClr val="dk1"/>
              </a:solidFill>
              <a:sym typeface="Arial"/>
            </a:endParaRPr>
          </a:p>
        </p:txBody>
      </p:sp>
      <p:sp>
        <p:nvSpPr>
          <p:cNvPr id="119" name="Google Shape;679;p9"/>
          <p:cNvSpPr/>
          <p:nvPr/>
        </p:nvSpPr>
        <p:spPr>
          <a:xfrm>
            <a:off x="2737301" y="4119130"/>
            <a:ext cx="782652" cy="725549"/>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3200" dirty="0">
                <a:solidFill>
                  <a:srgbClr val="FF3737"/>
                </a:solidFill>
                <a:latin typeface="Calibri"/>
                <a:cs typeface="Calibri"/>
                <a:sym typeface="Calibri"/>
              </a:rPr>
              <a:t>3</a:t>
            </a:r>
            <a:endParaRPr sz="3200" b="0" i="0" u="none" strike="noStrike" cap="none" dirty="0">
              <a:solidFill>
                <a:schemeClr val="dk1"/>
              </a:solidFill>
              <a:sym typeface="Arial"/>
            </a:endParaRPr>
          </a:p>
        </p:txBody>
      </p:sp>
      <p:sp>
        <p:nvSpPr>
          <p:cNvPr id="122" name="Google Shape;766;p11"/>
          <p:cNvSpPr/>
          <p:nvPr/>
        </p:nvSpPr>
        <p:spPr>
          <a:xfrm>
            <a:off x="4107976" y="3915450"/>
            <a:ext cx="6523079" cy="75567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800" b="1" i="0" u="none" strike="noStrike" cap="none" dirty="0" err="1" smtClean="0">
                <a:solidFill>
                  <a:schemeClr val="bg1"/>
                </a:solidFill>
                <a:latin typeface="+mn-lt"/>
                <a:cs typeface="Calibri" panose="020F0502020204030204" pitchFamily="34" charset="0"/>
                <a:sym typeface="Arial"/>
              </a:rPr>
              <a:t>Triển</a:t>
            </a:r>
            <a:r>
              <a:rPr lang="en-US" sz="1800" b="1" i="0" u="none" strike="noStrike" cap="none" dirty="0" smtClean="0">
                <a:solidFill>
                  <a:schemeClr val="bg1"/>
                </a:solidFill>
                <a:latin typeface="+mn-lt"/>
                <a:cs typeface="Calibri" panose="020F0502020204030204" pitchFamily="34" charset="0"/>
                <a:sym typeface="Arial"/>
              </a:rPr>
              <a:t> </a:t>
            </a:r>
            <a:r>
              <a:rPr lang="en-US" sz="1800" b="1" i="0" u="none" strike="noStrike" cap="none" dirty="0" err="1" smtClean="0">
                <a:solidFill>
                  <a:schemeClr val="bg1"/>
                </a:solidFill>
                <a:latin typeface="+mn-lt"/>
                <a:cs typeface="Calibri" panose="020F0502020204030204" pitchFamily="34" charset="0"/>
                <a:sym typeface="Arial"/>
              </a:rPr>
              <a:t>khai</a:t>
            </a:r>
            <a:r>
              <a:rPr lang="en-US" sz="1800" b="1" i="0" u="none" strike="noStrike" cap="none" dirty="0" smtClean="0">
                <a:solidFill>
                  <a:schemeClr val="bg1"/>
                </a:solidFill>
                <a:latin typeface="+mn-lt"/>
                <a:cs typeface="Calibri" panose="020F0502020204030204" pitchFamily="34" charset="0"/>
                <a:sym typeface="Arial"/>
              </a:rPr>
              <a:t> </a:t>
            </a:r>
            <a:r>
              <a:rPr lang="en-US" sz="1800" b="1" i="0" u="none" strike="noStrike" cap="none" dirty="0" err="1" smtClean="0">
                <a:solidFill>
                  <a:schemeClr val="bg1"/>
                </a:solidFill>
                <a:latin typeface="+mn-lt"/>
                <a:cs typeface="Calibri" panose="020F0502020204030204" pitchFamily="34" charset="0"/>
                <a:sym typeface="Arial"/>
              </a:rPr>
              <a:t>ứng</a:t>
            </a:r>
            <a:r>
              <a:rPr lang="en-US" sz="1800" b="1" i="0" u="none" strike="noStrike" cap="none" dirty="0" smtClean="0">
                <a:solidFill>
                  <a:schemeClr val="bg1"/>
                </a:solidFill>
                <a:latin typeface="+mn-lt"/>
                <a:cs typeface="Calibri" panose="020F0502020204030204" pitchFamily="34" charset="0"/>
                <a:sym typeface="Arial"/>
              </a:rPr>
              <a:t> </a:t>
            </a:r>
            <a:r>
              <a:rPr lang="en-US" sz="1800" b="1" i="0" u="none" strike="noStrike" cap="none" dirty="0" err="1" smtClean="0">
                <a:solidFill>
                  <a:schemeClr val="bg1"/>
                </a:solidFill>
                <a:latin typeface="+mn-lt"/>
                <a:cs typeface="Calibri" panose="020F0502020204030204" pitchFamily="34" charset="0"/>
                <a:sym typeface="Arial"/>
              </a:rPr>
              <a:t>dụng</a:t>
            </a:r>
            <a:r>
              <a:rPr lang="en-US" sz="1800" b="1" i="0" u="none" strike="noStrike" cap="none" dirty="0" smtClean="0">
                <a:solidFill>
                  <a:schemeClr val="bg1"/>
                </a:solidFill>
                <a:latin typeface="+mn-lt"/>
                <a:cs typeface="Calibri" panose="020F0502020204030204" pitchFamily="34" charset="0"/>
                <a:sym typeface="Arial"/>
              </a:rPr>
              <a:t> desktop </a:t>
            </a:r>
            <a:r>
              <a:rPr lang="en-US" sz="1800" b="1" i="0" u="none" strike="noStrike" cap="none" dirty="0" err="1" smtClean="0">
                <a:solidFill>
                  <a:schemeClr val="bg1"/>
                </a:solidFill>
                <a:latin typeface="+mn-lt"/>
                <a:cs typeface="Calibri" panose="020F0502020204030204" pitchFamily="34" charset="0"/>
                <a:sym typeface="Arial"/>
              </a:rPr>
              <a:t>vớ</a:t>
            </a:r>
            <a:r>
              <a:rPr lang="en-US" sz="1800" b="1" dirty="0" err="1" smtClean="0">
                <a:solidFill>
                  <a:schemeClr val="bg1"/>
                </a:solidFill>
                <a:latin typeface="+mn-lt"/>
                <a:cs typeface="Calibri" panose="020F0502020204030204" pitchFamily="34" charset="0"/>
              </a:rPr>
              <a:t>i</a:t>
            </a:r>
            <a:r>
              <a:rPr lang="en-US" sz="1800" b="1" dirty="0">
                <a:solidFill>
                  <a:schemeClr val="bg1"/>
                </a:solidFill>
                <a:latin typeface="+mn-lt"/>
                <a:cs typeface="Calibri" panose="020F0502020204030204" pitchFamily="34" charset="0"/>
              </a:rPr>
              <a:t> </a:t>
            </a:r>
            <a:r>
              <a:rPr lang="en-US" sz="1800" b="1" dirty="0" err="1" smtClean="0">
                <a:solidFill>
                  <a:schemeClr val="bg1"/>
                </a:solidFill>
                <a:latin typeface="+mn-lt"/>
                <a:cs typeface="Calibri" panose="020F0502020204030204" pitchFamily="34" charset="0"/>
              </a:rPr>
              <a:t>giao</a:t>
            </a:r>
            <a:r>
              <a:rPr lang="en-US" sz="1800" b="1" dirty="0" smtClean="0">
                <a:solidFill>
                  <a:schemeClr val="bg1"/>
                </a:solidFill>
                <a:latin typeface="+mn-lt"/>
                <a:cs typeface="Calibri" panose="020F0502020204030204" pitchFamily="34" charset="0"/>
              </a:rPr>
              <a:t> </a:t>
            </a:r>
            <a:r>
              <a:rPr lang="en-US" sz="1800" b="1" dirty="0" err="1" smtClean="0">
                <a:solidFill>
                  <a:schemeClr val="bg1"/>
                </a:solidFill>
                <a:latin typeface="+mn-lt"/>
                <a:cs typeface="Calibri" panose="020F0502020204030204" pitchFamily="34" charset="0"/>
              </a:rPr>
              <a:t>diện</a:t>
            </a:r>
            <a:r>
              <a:rPr lang="en-US" sz="1800" b="1" dirty="0" smtClean="0">
                <a:solidFill>
                  <a:schemeClr val="bg1"/>
                </a:solidFill>
                <a:latin typeface="+mn-lt"/>
                <a:cs typeface="Calibri" panose="020F0502020204030204" pitchFamily="34" charset="0"/>
              </a:rPr>
              <a:t> </a:t>
            </a:r>
            <a:r>
              <a:rPr lang="en-US" sz="1800" b="1" dirty="0" err="1" smtClean="0">
                <a:solidFill>
                  <a:schemeClr val="bg1"/>
                </a:solidFill>
                <a:latin typeface="+mn-lt"/>
                <a:cs typeface="Calibri" panose="020F0502020204030204" pitchFamily="34" charset="0"/>
              </a:rPr>
              <a:t>đơn</a:t>
            </a:r>
            <a:r>
              <a:rPr lang="en-US" sz="1800" b="1" dirty="0" smtClean="0">
                <a:solidFill>
                  <a:schemeClr val="bg1"/>
                </a:solidFill>
                <a:latin typeface="+mn-lt"/>
                <a:cs typeface="Calibri" panose="020F0502020204030204" pitchFamily="34" charset="0"/>
              </a:rPr>
              <a:t> </a:t>
            </a:r>
            <a:r>
              <a:rPr lang="en-US" sz="1800" b="1" dirty="0" err="1" smtClean="0">
                <a:solidFill>
                  <a:schemeClr val="bg1"/>
                </a:solidFill>
                <a:latin typeface="+mn-lt"/>
                <a:cs typeface="Calibri" panose="020F0502020204030204" pitchFamily="34" charset="0"/>
              </a:rPr>
              <a:t>giản</a:t>
            </a:r>
            <a:r>
              <a:rPr lang="en-US" sz="1800" b="1" dirty="0" smtClean="0">
                <a:solidFill>
                  <a:schemeClr val="bg1"/>
                </a:solidFill>
                <a:latin typeface="+mn-lt"/>
                <a:cs typeface="Calibri" panose="020F0502020204030204" pitchFamily="34" charset="0"/>
              </a:rPr>
              <a:t>, </a:t>
            </a:r>
            <a:r>
              <a:rPr lang="en-US" sz="1800" b="1" dirty="0" err="1" smtClean="0">
                <a:solidFill>
                  <a:schemeClr val="bg1"/>
                </a:solidFill>
                <a:latin typeface="+mn-lt"/>
                <a:cs typeface="Calibri" panose="020F0502020204030204" pitchFamily="34" charset="0"/>
              </a:rPr>
              <a:t>dễ</a:t>
            </a:r>
            <a:r>
              <a:rPr lang="en-US" sz="1800" b="1" dirty="0" smtClean="0">
                <a:solidFill>
                  <a:schemeClr val="bg1"/>
                </a:solidFill>
                <a:latin typeface="+mn-lt"/>
                <a:cs typeface="Calibri" panose="020F0502020204030204" pitchFamily="34" charset="0"/>
              </a:rPr>
              <a:t> </a:t>
            </a:r>
            <a:r>
              <a:rPr lang="en-US" sz="1800" b="1" dirty="0" err="1" smtClean="0">
                <a:solidFill>
                  <a:schemeClr val="bg1"/>
                </a:solidFill>
                <a:latin typeface="+mn-lt"/>
                <a:cs typeface="Calibri" panose="020F0502020204030204" pitchFamily="34" charset="0"/>
              </a:rPr>
              <a:t>sử</a:t>
            </a:r>
            <a:r>
              <a:rPr lang="en-US" sz="1800" b="1" dirty="0" smtClean="0">
                <a:solidFill>
                  <a:schemeClr val="bg1"/>
                </a:solidFill>
                <a:latin typeface="+mn-lt"/>
                <a:cs typeface="Calibri" panose="020F0502020204030204" pitchFamily="34" charset="0"/>
              </a:rPr>
              <a:t> </a:t>
            </a:r>
            <a:r>
              <a:rPr lang="en-US" sz="1800" b="1" dirty="0" err="1" smtClean="0">
                <a:solidFill>
                  <a:schemeClr val="bg1"/>
                </a:solidFill>
                <a:latin typeface="+mn-lt"/>
                <a:cs typeface="Calibri" panose="020F0502020204030204" pitchFamily="34" charset="0"/>
              </a:rPr>
              <a:t>dụng</a:t>
            </a:r>
            <a:endParaRPr sz="1800" b="1" i="0" u="none" strike="noStrike" cap="none" dirty="0">
              <a:solidFill>
                <a:schemeClr val="bg1"/>
              </a:solidFill>
              <a:latin typeface="+mn-lt"/>
              <a:cs typeface="Calibri" panose="020F0502020204030204" pitchFamily="34" charset="0"/>
              <a:sym typeface="Arial"/>
            </a:endParaRPr>
          </a:p>
        </p:txBody>
      </p:sp>
      <p:sp>
        <p:nvSpPr>
          <p:cNvPr id="125" name="Google Shape;769;p11"/>
          <p:cNvSpPr/>
          <p:nvPr/>
        </p:nvSpPr>
        <p:spPr>
          <a:xfrm>
            <a:off x="4124333" y="5390599"/>
            <a:ext cx="6377412" cy="755676"/>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en-US" sz="1800" b="1" dirty="0" err="1" smtClean="0">
                <a:solidFill>
                  <a:schemeClr val="bg1"/>
                </a:solidFill>
              </a:rPr>
              <a:t>Đã</a:t>
            </a:r>
            <a:r>
              <a:rPr lang="en-US" sz="1800" b="1" dirty="0" smtClean="0">
                <a:solidFill>
                  <a:schemeClr val="bg1"/>
                </a:solidFill>
              </a:rPr>
              <a:t> </a:t>
            </a:r>
            <a:r>
              <a:rPr lang="en-US" sz="1800" b="1" dirty="0" err="1">
                <a:solidFill>
                  <a:schemeClr val="bg1"/>
                </a:solidFill>
              </a:rPr>
              <a:t>t</a:t>
            </a:r>
            <a:r>
              <a:rPr lang="en-US" sz="1800" b="1" dirty="0" err="1" smtClean="0">
                <a:solidFill>
                  <a:schemeClr val="bg1"/>
                </a:solidFill>
              </a:rPr>
              <a:t>hu</a:t>
            </a:r>
            <a:r>
              <a:rPr lang="en-US" sz="1800" b="1" dirty="0" smtClean="0">
                <a:solidFill>
                  <a:schemeClr val="bg1"/>
                </a:solidFill>
              </a:rPr>
              <a:t> </a:t>
            </a:r>
            <a:r>
              <a:rPr lang="en-US" sz="1800" b="1" dirty="0" err="1" smtClean="0">
                <a:solidFill>
                  <a:schemeClr val="bg1"/>
                </a:solidFill>
              </a:rPr>
              <a:t>thập</a:t>
            </a:r>
            <a:r>
              <a:rPr lang="en-US" sz="1800" b="1" dirty="0">
                <a:solidFill>
                  <a:schemeClr val="bg1"/>
                </a:solidFill>
              </a:rPr>
              <a:t> </a:t>
            </a:r>
            <a:r>
              <a:rPr lang="en-US" sz="1800" b="1" dirty="0" err="1" smtClean="0">
                <a:solidFill>
                  <a:schemeClr val="bg1"/>
                </a:solidFill>
              </a:rPr>
              <a:t>và</a:t>
            </a:r>
            <a:r>
              <a:rPr lang="en-US" sz="1800" b="1" dirty="0" smtClean="0">
                <a:solidFill>
                  <a:schemeClr val="bg1"/>
                </a:solidFill>
              </a:rPr>
              <a:t> </a:t>
            </a:r>
            <a:r>
              <a:rPr lang="en-US" sz="1800" b="1" dirty="0" err="1" smtClean="0">
                <a:solidFill>
                  <a:schemeClr val="bg1"/>
                </a:solidFill>
              </a:rPr>
              <a:t>xử</a:t>
            </a:r>
            <a:r>
              <a:rPr lang="en-US" sz="1800" b="1" dirty="0" smtClean="0">
                <a:solidFill>
                  <a:schemeClr val="bg1"/>
                </a:solidFill>
              </a:rPr>
              <a:t> </a:t>
            </a:r>
            <a:r>
              <a:rPr lang="en-US" sz="1800" b="1" dirty="0" err="1" smtClean="0">
                <a:solidFill>
                  <a:schemeClr val="bg1"/>
                </a:solidFill>
              </a:rPr>
              <a:t>lí</a:t>
            </a:r>
            <a:r>
              <a:rPr lang="en-US" sz="1800" b="1" dirty="0" smtClean="0">
                <a:solidFill>
                  <a:schemeClr val="bg1"/>
                </a:solidFill>
              </a:rPr>
              <a:t> </a:t>
            </a:r>
            <a:r>
              <a:rPr lang="en-US" sz="1800" b="1" dirty="0" err="1" smtClean="0">
                <a:solidFill>
                  <a:schemeClr val="bg1"/>
                </a:solidFill>
              </a:rPr>
              <a:t>được</a:t>
            </a:r>
            <a:r>
              <a:rPr lang="en-US" sz="1800" b="1" dirty="0" smtClean="0">
                <a:solidFill>
                  <a:schemeClr val="bg1"/>
                </a:solidFill>
              </a:rPr>
              <a:t> </a:t>
            </a:r>
            <a:r>
              <a:rPr lang="en-US" sz="1800" b="1" dirty="0" err="1" smtClean="0">
                <a:solidFill>
                  <a:schemeClr val="bg1"/>
                </a:solidFill>
              </a:rPr>
              <a:t>bộ</a:t>
            </a:r>
            <a:r>
              <a:rPr lang="en-US" sz="1800" b="1" dirty="0" smtClean="0">
                <a:solidFill>
                  <a:schemeClr val="bg1"/>
                </a:solidFill>
              </a:rPr>
              <a:t> </a:t>
            </a:r>
            <a:r>
              <a:rPr lang="en-US" sz="1800" b="1" dirty="0" err="1" smtClean="0">
                <a:solidFill>
                  <a:schemeClr val="bg1"/>
                </a:solidFill>
              </a:rPr>
              <a:t>dữ</a:t>
            </a:r>
            <a:r>
              <a:rPr lang="en-US" sz="1800" b="1" dirty="0" smtClean="0">
                <a:solidFill>
                  <a:schemeClr val="bg1"/>
                </a:solidFill>
              </a:rPr>
              <a:t> </a:t>
            </a:r>
            <a:r>
              <a:rPr lang="en-US" sz="1800" b="1" dirty="0" err="1" smtClean="0">
                <a:solidFill>
                  <a:schemeClr val="bg1"/>
                </a:solidFill>
              </a:rPr>
              <a:t>liệu</a:t>
            </a:r>
            <a:r>
              <a:rPr lang="en-US" sz="1800" b="1" dirty="0" smtClean="0">
                <a:solidFill>
                  <a:schemeClr val="bg1"/>
                </a:solidFill>
              </a:rPr>
              <a:t> </a:t>
            </a:r>
            <a:r>
              <a:rPr lang="en-US" sz="1800" b="1" dirty="0" err="1" smtClean="0">
                <a:solidFill>
                  <a:schemeClr val="bg1"/>
                </a:solidFill>
              </a:rPr>
              <a:t>đa</a:t>
            </a:r>
            <a:r>
              <a:rPr lang="en-US" sz="1800" b="1" dirty="0" smtClean="0">
                <a:solidFill>
                  <a:schemeClr val="bg1"/>
                </a:solidFill>
              </a:rPr>
              <a:t> </a:t>
            </a:r>
            <a:r>
              <a:rPr lang="en-US" sz="1800" b="1" dirty="0" err="1" smtClean="0">
                <a:solidFill>
                  <a:schemeClr val="bg1"/>
                </a:solidFill>
              </a:rPr>
              <a:t>dạng</a:t>
            </a:r>
            <a:r>
              <a:rPr lang="en-US" sz="1800" b="1" dirty="0" smtClean="0">
                <a:solidFill>
                  <a:schemeClr val="bg1"/>
                </a:solidFill>
              </a:rPr>
              <a:t> </a:t>
            </a:r>
            <a:r>
              <a:rPr lang="en-US" sz="1800" b="1" dirty="0" err="1" smtClean="0">
                <a:solidFill>
                  <a:schemeClr val="bg1"/>
                </a:solidFill>
              </a:rPr>
              <a:t>phục</a:t>
            </a:r>
            <a:r>
              <a:rPr lang="en-US" sz="1800" b="1" dirty="0" smtClean="0">
                <a:solidFill>
                  <a:schemeClr val="bg1"/>
                </a:solidFill>
              </a:rPr>
              <a:t> </a:t>
            </a:r>
            <a:r>
              <a:rPr lang="en-US" sz="1800" b="1" dirty="0" err="1" smtClean="0">
                <a:solidFill>
                  <a:schemeClr val="bg1"/>
                </a:solidFill>
              </a:rPr>
              <a:t>vụ</a:t>
            </a:r>
            <a:r>
              <a:rPr lang="en-US" sz="1800" b="1" dirty="0" smtClean="0">
                <a:solidFill>
                  <a:schemeClr val="bg1"/>
                </a:solidFill>
              </a:rPr>
              <a:t> </a:t>
            </a:r>
            <a:r>
              <a:rPr lang="en-US" sz="1800" b="1" dirty="0" err="1" smtClean="0">
                <a:solidFill>
                  <a:schemeClr val="bg1"/>
                </a:solidFill>
              </a:rPr>
              <a:t>cho</a:t>
            </a:r>
            <a:r>
              <a:rPr lang="en-US" sz="1800" b="1" dirty="0" smtClean="0">
                <a:solidFill>
                  <a:schemeClr val="bg1"/>
                </a:solidFill>
              </a:rPr>
              <a:t> </a:t>
            </a:r>
            <a:r>
              <a:rPr lang="en-US" sz="1800" b="1" dirty="0" err="1" smtClean="0">
                <a:solidFill>
                  <a:schemeClr val="bg1"/>
                </a:solidFill>
              </a:rPr>
              <a:t>quá</a:t>
            </a:r>
            <a:r>
              <a:rPr lang="en-US" sz="1800" b="1" dirty="0" smtClean="0">
                <a:solidFill>
                  <a:schemeClr val="bg1"/>
                </a:solidFill>
              </a:rPr>
              <a:t> </a:t>
            </a:r>
            <a:r>
              <a:rPr lang="en-US" sz="1800" b="1" dirty="0" err="1" smtClean="0">
                <a:solidFill>
                  <a:schemeClr val="bg1"/>
                </a:solidFill>
              </a:rPr>
              <a:t>trình</a:t>
            </a:r>
            <a:r>
              <a:rPr lang="en-US" sz="1800" b="1" dirty="0" smtClean="0">
                <a:solidFill>
                  <a:schemeClr val="bg1"/>
                </a:solidFill>
              </a:rPr>
              <a:t> </a:t>
            </a:r>
            <a:r>
              <a:rPr lang="en-US" sz="1800" b="1" dirty="0" err="1" smtClean="0">
                <a:solidFill>
                  <a:schemeClr val="bg1"/>
                </a:solidFill>
              </a:rPr>
              <a:t>huấn</a:t>
            </a:r>
            <a:r>
              <a:rPr lang="en-US" sz="1800" b="1" dirty="0" smtClean="0">
                <a:solidFill>
                  <a:schemeClr val="bg1"/>
                </a:solidFill>
              </a:rPr>
              <a:t> </a:t>
            </a:r>
            <a:r>
              <a:rPr lang="en-US" sz="1800" b="1" dirty="0" err="1" smtClean="0">
                <a:solidFill>
                  <a:schemeClr val="bg1"/>
                </a:solidFill>
              </a:rPr>
              <a:t>luyện</a:t>
            </a:r>
            <a:r>
              <a:rPr lang="en-US" sz="1800" b="1" dirty="0" smtClean="0">
                <a:solidFill>
                  <a:schemeClr val="bg1"/>
                </a:solidFill>
              </a:rPr>
              <a:t> </a:t>
            </a:r>
            <a:r>
              <a:rPr lang="en-US" sz="1800" b="1" dirty="0" err="1" smtClean="0">
                <a:solidFill>
                  <a:schemeClr val="bg1"/>
                </a:solidFill>
              </a:rPr>
              <a:t>các</a:t>
            </a:r>
            <a:r>
              <a:rPr lang="en-US" sz="1800" b="1" dirty="0" smtClean="0">
                <a:solidFill>
                  <a:schemeClr val="bg1"/>
                </a:solidFill>
              </a:rPr>
              <a:t> </a:t>
            </a:r>
            <a:r>
              <a:rPr lang="en-US" sz="1800" b="1" dirty="0" err="1" smtClean="0">
                <a:solidFill>
                  <a:schemeClr val="bg1"/>
                </a:solidFill>
              </a:rPr>
              <a:t>mô</a:t>
            </a:r>
            <a:r>
              <a:rPr lang="en-US" sz="1800" b="1" dirty="0" smtClean="0">
                <a:solidFill>
                  <a:schemeClr val="bg1"/>
                </a:solidFill>
              </a:rPr>
              <a:t> </a:t>
            </a:r>
            <a:r>
              <a:rPr lang="en-US" sz="1800" b="1" dirty="0" err="1" smtClean="0">
                <a:solidFill>
                  <a:schemeClr val="bg1"/>
                </a:solidFill>
              </a:rPr>
              <a:t>hình</a:t>
            </a:r>
            <a:r>
              <a:rPr lang="en-US" sz="1800" b="1" dirty="0" smtClean="0">
                <a:solidFill>
                  <a:schemeClr val="bg1"/>
                </a:solidFill>
              </a:rPr>
              <a:t> </a:t>
            </a:r>
            <a:r>
              <a:rPr lang="en-US" sz="1800" b="1" dirty="0" err="1" smtClean="0">
                <a:solidFill>
                  <a:schemeClr val="bg1"/>
                </a:solidFill>
              </a:rPr>
              <a:t>cần</a:t>
            </a:r>
            <a:r>
              <a:rPr lang="en-US" sz="1800" b="1" dirty="0" smtClean="0">
                <a:solidFill>
                  <a:schemeClr val="bg1"/>
                </a:solidFill>
              </a:rPr>
              <a:t> </a:t>
            </a:r>
            <a:r>
              <a:rPr lang="en-US" sz="1800" b="1" dirty="0" err="1" smtClean="0">
                <a:solidFill>
                  <a:schemeClr val="bg1"/>
                </a:solidFill>
              </a:rPr>
              <a:t>thiết</a:t>
            </a:r>
            <a:endParaRPr sz="1800" b="0" i="0" u="none" strike="noStrike" cap="none" dirty="0">
              <a:solidFill>
                <a:schemeClr val="bg1"/>
              </a:solidFill>
              <a:sym typeface="Arial"/>
            </a:endParaRPr>
          </a:p>
        </p:txBody>
      </p:sp>
      <p:sp>
        <p:nvSpPr>
          <p:cNvPr id="128" name="Google Shape;782;p11"/>
          <p:cNvSpPr/>
          <p:nvPr/>
        </p:nvSpPr>
        <p:spPr>
          <a:xfrm>
            <a:off x="4104312" y="1159926"/>
            <a:ext cx="6462088" cy="921876"/>
          </a:xfrm>
          <a:prstGeom prst="rect">
            <a:avLst/>
          </a:prstGeom>
          <a:noFill/>
          <a:ln>
            <a:noFill/>
          </a:ln>
        </p:spPr>
        <p:txBody>
          <a:bodyPr spcFirstLastPara="1" wrap="square" lIns="90000" tIns="45000" rIns="90000" bIns="45000" anchor="t" anchorCtr="0">
            <a:spAutoFit/>
          </a:bodyPr>
          <a:lstStyle/>
          <a:p>
            <a:pPr lvl="0">
              <a:buSzPts val="1800"/>
            </a:pPr>
            <a:r>
              <a:rPr lang="en-US" sz="1800" b="1" dirty="0" err="1">
                <a:solidFill>
                  <a:schemeClr val="bg1"/>
                </a:solidFill>
              </a:rPr>
              <a:t>Đồ</a:t>
            </a:r>
            <a:r>
              <a:rPr lang="en-US" sz="1800" b="1" dirty="0">
                <a:solidFill>
                  <a:schemeClr val="bg1"/>
                </a:solidFill>
              </a:rPr>
              <a:t> </a:t>
            </a:r>
            <a:r>
              <a:rPr lang="en-US" sz="1800" b="1" dirty="0" err="1">
                <a:solidFill>
                  <a:schemeClr val="bg1"/>
                </a:solidFill>
              </a:rPr>
              <a:t>án</a:t>
            </a:r>
            <a:r>
              <a:rPr lang="en-US" sz="1800" b="1" dirty="0">
                <a:solidFill>
                  <a:schemeClr val="bg1"/>
                </a:solidFill>
              </a:rPr>
              <a:t> </a:t>
            </a:r>
            <a:r>
              <a:rPr lang="en-US" sz="1800" b="1" dirty="0" err="1">
                <a:solidFill>
                  <a:schemeClr val="bg1"/>
                </a:solidFill>
              </a:rPr>
              <a:t>đã</a:t>
            </a:r>
            <a:r>
              <a:rPr lang="en-US" sz="1800" b="1" dirty="0">
                <a:solidFill>
                  <a:schemeClr val="bg1"/>
                </a:solidFill>
              </a:rPr>
              <a:t> </a:t>
            </a:r>
            <a:r>
              <a:rPr lang="en-US" sz="1800" b="1" dirty="0" err="1">
                <a:solidFill>
                  <a:schemeClr val="bg1"/>
                </a:solidFill>
              </a:rPr>
              <a:t>xử</a:t>
            </a:r>
            <a:r>
              <a:rPr lang="en-US" sz="1800" b="1" dirty="0">
                <a:solidFill>
                  <a:schemeClr val="bg1"/>
                </a:solidFill>
              </a:rPr>
              <a:t> </a:t>
            </a:r>
            <a:r>
              <a:rPr lang="en-US" sz="1800" b="1" dirty="0" err="1">
                <a:solidFill>
                  <a:schemeClr val="bg1"/>
                </a:solidFill>
              </a:rPr>
              <a:t>lí</a:t>
            </a:r>
            <a:r>
              <a:rPr lang="en-US" sz="1800" b="1" dirty="0">
                <a:solidFill>
                  <a:schemeClr val="bg1"/>
                </a:solidFill>
              </a:rPr>
              <a:t> </a:t>
            </a:r>
            <a:r>
              <a:rPr lang="en-US" sz="1800" b="1" dirty="0" err="1">
                <a:solidFill>
                  <a:schemeClr val="bg1"/>
                </a:solidFill>
              </a:rPr>
              <a:t>tốt</a:t>
            </a:r>
            <a:r>
              <a:rPr lang="en-US" sz="1800" b="1" dirty="0">
                <a:solidFill>
                  <a:schemeClr val="bg1"/>
                </a:solidFill>
              </a:rPr>
              <a:t> </a:t>
            </a:r>
            <a:r>
              <a:rPr lang="en-US" sz="1800" b="1" dirty="0" err="1">
                <a:solidFill>
                  <a:schemeClr val="bg1"/>
                </a:solidFill>
              </a:rPr>
              <a:t>đa</a:t>
            </a:r>
            <a:r>
              <a:rPr lang="en-US" sz="1800" b="1" dirty="0">
                <a:solidFill>
                  <a:schemeClr val="bg1"/>
                </a:solidFill>
              </a:rPr>
              <a:t> </a:t>
            </a:r>
            <a:r>
              <a:rPr lang="en-US" sz="1800" b="1" dirty="0" err="1">
                <a:solidFill>
                  <a:schemeClr val="bg1"/>
                </a:solidFill>
              </a:rPr>
              <a:t>số</a:t>
            </a:r>
            <a:r>
              <a:rPr lang="en-US" sz="1800" b="1" dirty="0">
                <a:solidFill>
                  <a:schemeClr val="bg1"/>
                </a:solidFill>
              </a:rPr>
              <a:t> </a:t>
            </a:r>
            <a:r>
              <a:rPr lang="en-US" sz="1800" b="1" dirty="0" err="1">
                <a:solidFill>
                  <a:schemeClr val="bg1"/>
                </a:solidFill>
              </a:rPr>
              <a:t>yêu</a:t>
            </a:r>
            <a:r>
              <a:rPr lang="en-US" sz="1800" b="1" dirty="0">
                <a:solidFill>
                  <a:schemeClr val="bg1"/>
                </a:solidFill>
              </a:rPr>
              <a:t> </a:t>
            </a:r>
            <a:r>
              <a:rPr lang="en-US" sz="1800" b="1" dirty="0" err="1">
                <a:solidFill>
                  <a:schemeClr val="bg1"/>
                </a:solidFill>
              </a:rPr>
              <a:t>cầu</a:t>
            </a:r>
            <a:r>
              <a:rPr lang="en-US" sz="1800" b="1" dirty="0">
                <a:solidFill>
                  <a:schemeClr val="bg1"/>
                </a:solidFill>
              </a:rPr>
              <a:t> </a:t>
            </a:r>
            <a:r>
              <a:rPr lang="en-US" sz="1800" b="1" dirty="0" err="1">
                <a:solidFill>
                  <a:schemeClr val="bg1"/>
                </a:solidFill>
              </a:rPr>
              <a:t>của</a:t>
            </a:r>
            <a:r>
              <a:rPr lang="en-US" sz="1800" b="1" dirty="0">
                <a:solidFill>
                  <a:schemeClr val="bg1"/>
                </a:solidFill>
              </a:rPr>
              <a:t> </a:t>
            </a:r>
            <a:r>
              <a:rPr lang="en-US" sz="1800" b="1" dirty="0" err="1">
                <a:solidFill>
                  <a:schemeClr val="bg1"/>
                </a:solidFill>
              </a:rPr>
              <a:t>đề</a:t>
            </a:r>
            <a:r>
              <a:rPr lang="en-US" sz="1800" b="1" dirty="0">
                <a:solidFill>
                  <a:schemeClr val="bg1"/>
                </a:solidFill>
              </a:rPr>
              <a:t> </a:t>
            </a:r>
            <a:r>
              <a:rPr lang="en-US" sz="1800" b="1" dirty="0" err="1">
                <a:solidFill>
                  <a:schemeClr val="bg1"/>
                </a:solidFill>
              </a:rPr>
              <a:t>tài</a:t>
            </a:r>
            <a:r>
              <a:rPr lang="en-US" sz="1800" b="1" dirty="0">
                <a:solidFill>
                  <a:schemeClr val="bg1"/>
                </a:solidFill>
              </a:rPr>
              <a:t> </a:t>
            </a:r>
            <a:r>
              <a:rPr lang="en-US" sz="1800" b="1" dirty="0" err="1">
                <a:solidFill>
                  <a:schemeClr val="bg1"/>
                </a:solidFill>
              </a:rPr>
              <a:t>như</a:t>
            </a:r>
            <a:r>
              <a:rPr lang="en-US" sz="1800" b="1" dirty="0">
                <a:solidFill>
                  <a:schemeClr val="bg1"/>
                </a:solidFill>
              </a:rPr>
              <a:t>: </a:t>
            </a:r>
            <a:r>
              <a:rPr lang="en-US" sz="1800" b="1" dirty="0" err="1">
                <a:solidFill>
                  <a:schemeClr val="bg1"/>
                </a:solidFill>
              </a:rPr>
              <a:t>phát</a:t>
            </a:r>
            <a:r>
              <a:rPr lang="en-US" sz="1800" b="1" dirty="0">
                <a:solidFill>
                  <a:schemeClr val="bg1"/>
                </a:solidFill>
              </a:rPr>
              <a:t> </a:t>
            </a:r>
            <a:r>
              <a:rPr lang="en-US" sz="1800" b="1" dirty="0" err="1">
                <a:solidFill>
                  <a:schemeClr val="bg1"/>
                </a:solidFill>
              </a:rPr>
              <a:t>hiện</a:t>
            </a:r>
            <a:r>
              <a:rPr lang="en-US" sz="1800" b="1" dirty="0">
                <a:solidFill>
                  <a:schemeClr val="bg1"/>
                </a:solidFill>
              </a:rPr>
              <a:t> </a:t>
            </a:r>
            <a:r>
              <a:rPr lang="en-US" sz="1800" b="1" dirty="0" err="1">
                <a:solidFill>
                  <a:schemeClr val="bg1"/>
                </a:solidFill>
              </a:rPr>
              <a:t>đa</a:t>
            </a:r>
            <a:r>
              <a:rPr lang="en-US" sz="1800" b="1" dirty="0">
                <a:solidFill>
                  <a:schemeClr val="bg1"/>
                </a:solidFill>
              </a:rPr>
              <a:t> </a:t>
            </a:r>
            <a:r>
              <a:rPr lang="en-US" sz="1800" b="1" dirty="0" err="1">
                <a:solidFill>
                  <a:schemeClr val="bg1"/>
                </a:solidFill>
              </a:rPr>
              <a:t>dạng</a:t>
            </a:r>
            <a:r>
              <a:rPr lang="en-US" sz="1800" b="1" dirty="0">
                <a:solidFill>
                  <a:schemeClr val="bg1"/>
                </a:solidFill>
              </a:rPr>
              <a:t> </a:t>
            </a:r>
            <a:r>
              <a:rPr lang="en-US" sz="1800" b="1" dirty="0" err="1">
                <a:solidFill>
                  <a:schemeClr val="bg1"/>
                </a:solidFill>
              </a:rPr>
              <a:t>biển</a:t>
            </a:r>
            <a:r>
              <a:rPr lang="en-US" sz="1800" b="1" dirty="0">
                <a:solidFill>
                  <a:schemeClr val="bg1"/>
                </a:solidFill>
              </a:rPr>
              <a:t> </a:t>
            </a:r>
            <a:r>
              <a:rPr lang="en-US" sz="1800" b="1" dirty="0" err="1">
                <a:solidFill>
                  <a:schemeClr val="bg1"/>
                </a:solidFill>
              </a:rPr>
              <a:t>số</a:t>
            </a:r>
            <a:r>
              <a:rPr lang="en-US" sz="1800" b="1" dirty="0">
                <a:solidFill>
                  <a:schemeClr val="bg1"/>
                </a:solidFill>
              </a:rPr>
              <a:t> </a:t>
            </a:r>
            <a:r>
              <a:rPr lang="en-US" sz="1800" b="1" dirty="0" err="1">
                <a:solidFill>
                  <a:schemeClr val="bg1"/>
                </a:solidFill>
              </a:rPr>
              <a:t>xe</a:t>
            </a:r>
            <a:r>
              <a:rPr lang="en-US" sz="1800" b="1" dirty="0">
                <a:solidFill>
                  <a:schemeClr val="bg1"/>
                </a:solidFill>
              </a:rPr>
              <a:t>, </a:t>
            </a:r>
            <a:r>
              <a:rPr lang="en-US" sz="1800" b="1" dirty="0" err="1">
                <a:solidFill>
                  <a:schemeClr val="bg1"/>
                </a:solidFill>
              </a:rPr>
              <a:t>phân</a:t>
            </a:r>
            <a:r>
              <a:rPr lang="en-US" sz="1800" b="1" dirty="0">
                <a:solidFill>
                  <a:schemeClr val="bg1"/>
                </a:solidFill>
              </a:rPr>
              <a:t> </a:t>
            </a:r>
            <a:r>
              <a:rPr lang="en-US" sz="1800" b="1" dirty="0" err="1">
                <a:solidFill>
                  <a:schemeClr val="bg1"/>
                </a:solidFill>
              </a:rPr>
              <a:t>loại</a:t>
            </a:r>
            <a:r>
              <a:rPr lang="en-US" sz="1800" b="1" dirty="0">
                <a:solidFill>
                  <a:schemeClr val="bg1"/>
                </a:solidFill>
              </a:rPr>
              <a:t> </a:t>
            </a:r>
            <a:r>
              <a:rPr lang="en-US" sz="1800" b="1" dirty="0" err="1">
                <a:solidFill>
                  <a:schemeClr val="bg1"/>
                </a:solidFill>
              </a:rPr>
              <a:t>biển</a:t>
            </a:r>
            <a:r>
              <a:rPr lang="en-US" sz="1800" b="1" dirty="0">
                <a:solidFill>
                  <a:schemeClr val="bg1"/>
                </a:solidFill>
              </a:rPr>
              <a:t> </a:t>
            </a:r>
            <a:r>
              <a:rPr lang="en-US" sz="1800" b="1" dirty="0" err="1">
                <a:solidFill>
                  <a:schemeClr val="bg1"/>
                </a:solidFill>
              </a:rPr>
              <a:t>số</a:t>
            </a:r>
            <a:r>
              <a:rPr lang="en-US" sz="1800" b="1" dirty="0">
                <a:solidFill>
                  <a:schemeClr val="bg1"/>
                </a:solidFill>
              </a:rPr>
              <a:t> </a:t>
            </a:r>
            <a:r>
              <a:rPr lang="en-US" sz="1800" b="1" dirty="0" err="1">
                <a:solidFill>
                  <a:schemeClr val="bg1"/>
                </a:solidFill>
              </a:rPr>
              <a:t>xe</a:t>
            </a:r>
            <a:r>
              <a:rPr lang="en-US" sz="1800" b="1" dirty="0">
                <a:solidFill>
                  <a:schemeClr val="bg1"/>
                </a:solidFill>
              </a:rPr>
              <a:t>, </a:t>
            </a:r>
            <a:r>
              <a:rPr lang="en-US" sz="1800" b="1" dirty="0" err="1">
                <a:solidFill>
                  <a:schemeClr val="bg1"/>
                </a:solidFill>
              </a:rPr>
              <a:t>nhận</a:t>
            </a:r>
            <a:r>
              <a:rPr lang="en-US" sz="1800" b="1" dirty="0">
                <a:solidFill>
                  <a:schemeClr val="bg1"/>
                </a:solidFill>
              </a:rPr>
              <a:t> </a:t>
            </a:r>
            <a:r>
              <a:rPr lang="en-US" sz="1800" b="1" dirty="0" err="1">
                <a:solidFill>
                  <a:schemeClr val="bg1"/>
                </a:solidFill>
              </a:rPr>
              <a:t>diện</a:t>
            </a:r>
            <a:r>
              <a:rPr lang="en-US" sz="1800" b="1" dirty="0">
                <a:solidFill>
                  <a:schemeClr val="bg1"/>
                </a:solidFill>
              </a:rPr>
              <a:t> </a:t>
            </a:r>
            <a:r>
              <a:rPr lang="en-US" sz="1800" b="1" dirty="0" err="1">
                <a:solidFill>
                  <a:schemeClr val="bg1"/>
                </a:solidFill>
              </a:rPr>
              <a:t>kí</a:t>
            </a:r>
            <a:r>
              <a:rPr lang="en-US" sz="1800" b="1" dirty="0">
                <a:solidFill>
                  <a:schemeClr val="bg1"/>
                </a:solidFill>
              </a:rPr>
              <a:t> </a:t>
            </a:r>
            <a:r>
              <a:rPr lang="en-US" sz="1800" b="1" dirty="0" err="1">
                <a:solidFill>
                  <a:schemeClr val="bg1"/>
                </a:solidFill>
              </a:rPr>
              <a:t>tự</a:t>
            </a:r>
            <a:r>
              <a:rPr lang="en-US" sz="1800" b="1" dirty="0">
                <a:solidFill>
                  <a:schemeClr val="bg1"/>
                </a:solidFill>
              </a:rPr>
              <a:t> </a:t>
            </a:r>
            <a:r>
              <a:rPr lang="en-US" sz="1800" b="1" dirty="0" err="1">
                <a:solidFill>
                  <a:schemeClr val="bg1"/>
                </a:solidFill>
              </a:rPr>
              <a:t>biển</a:t>
            </a:r>
            <a:r>
              <a:rPr lang="en-US" sz="1800" b="1" dirty="0">
                <a:solidFill>
                  <a:schemeClr val="bg1"/>
                </a:solidFill>
              </a:rPr>
              <a:t> </a:t>
            </a:r>
            <a:r>
              <a:rPr lang="en-US" sz="1800" b="1" dirty="0" err="1">
                <a:solidFill>
                  <a:schemeClr val="bg1"/>
                </a:solidFill>
              </a:rPr>
              <a:t>số</a:t>
            </a:r>
            <a:r>
              <a:rPr lang="en-US" sz="1800" b="1" dirty="0">
                <a:solidFill>
                  <a:schemeClr val="bg1"/>
                </a:solidFill>
              </a:rPr>
              <a:t> </a:t>
            </a:r>
            <a:r>
              <a:rPr lang="en-US" sz="1800" b="1" dirty="0" err="1">
                <a:solidFill>
                  <a:schemeClr val="bg1"/>
                </a:solidFill>
              </a:rPr>
              <a:t>xe</a:t>
            </a:r>
            <a:endParaRPr sz="1800" b="1" i="0" u="none" strike="noStrike" cap="none" dirty="0">
              <a:solidFill>
                <a:schemeClr val="bg1"/>
              </a:solidFill>
              <a:latin typeface="+mn-lt"/>
              <a:sym typeface="Arial"/>
            </a:endParaRPr>
          </a:p>
        </p:txBody>
      </p:sp>
      <p:sp>
        <p:nvSpPr>
          <p:cNvPr id="131" name="Google Shape;785;p11"/>
          <p:cNvSpPr/>
          <p:nvPr/>
        </p:nvSpPr>
        <p:spPr>
          <a:xfrm>
            <a:off x="4104312" y="2474626"/>
            <a:ext cx="6397433" cy="1088075"/>
          </a:xfrm>
          <a:prstGeom prst="rect">
            <a:avLst/>
          </a:prstGeom>
          <a:noFill/>
          <a:ln>
            <a:noFill/>
          </a:ln>
        </p:spPr>
        <p:txBody>
          <a:bodyPr spcFirstLastPara="1" wrap="square" lIns="90000" tIns="45000" rIns="90000" bIns="45000" anchor="t" anchorCtr="0">
            <a:spAutoFit/>
          </a:bodyPr>
          <a:lstStyle/>
          <a:p>
            <a:pPr lvl="0" algn="just">
              <a:lnSpc>
                <a:spcPct val="120000"/>
              </a:lnSpc>
              <a:buSzPts val="1800"/>
            </a:pPr>
            <a:r>
              <a:rPr lang="en-US" sz="1800" b="1" dirty="0" err="1">
                <a:solidFill>
                  <a:schemeClr val="bg1"/>
                </a:solidFill>
              </a:rPr>
              <a:t>X</a:t>
            </a:r>
            <a:r>
              <a:rPr lang="en-US" sz="1800" b="1" dirty="0" err="1" smtClean="0">
                <a:solidFill>
                  <a:schemeClr val="bg1"/>
                </a:solidFill>
              </a:rPr>
              <a:t>ây</a:t>
            </a:r>
            <a:r>
              <a:rPr lang="en-US" sz="1800" b="1" dirty="0" smtClean="0">
                <a:solidFill>
                  <a:schemeClr val="bg1"/>
                </a:solidFill>
              </a:rPr>
              <a:t> </a:t>
            </a:r>
            <a:r>
              <a:rPr lang="en-US" sz="1800" b="1" dirty="0" err="1">
                <a:solidFill>
                  <a:schemeClr val="bg1"/>
                </a:solidFill>
              </a:rPr>
              <a:t>dựng</a:t>
            </a:r>
            <a:r>
              <a:rPr lang="en-US" sz="1800" b="1" dirty="0">
                <a:solidFill>
                  <a:schemeClr val="bg1"/>
                </a:solidFill>
              </a:rPr>
              <a:t> </a:t>
            </a:r>
            <a:r>
              <a:rPr lang="en-US" sz="1800" b="1" dirty="0" err="1" smtClean="0">
                <a:solidFill>
                  <a:schemeClr val="bg1"/>
                </a:solidFill>
              </a:rPr>
              <a:t>thành</a:t>
            </a:r>
            <a:r>
              <a:rPr lang="en-US" sz="1800" b="1" dirty="0" smtClean="0">
                <a:solidFill>
                  <a:schemeClr val="bg1"/>
                </a:solidFill>
              </a:rPr>
              <a:t>	 </a:t>
            </a:r>
            <a:r>
              <a:rPr lang="en-US" sz="1800" b="1" dirty="0" err="1" smtClean="0">
                <a:solidFill>
                  <a:schemeClr val="bg1"/>
                </a:solidFill>
              </a:rPr>
              <a:t>công</a:t>
            </a:r>
            <a:r>
              <a:rPr lang="en-US" sz="1800" b="1" dirty="0" smtClean="0">
                <a:solidFill>
                  <a:schemeClr val="bg1"/>
                </a:solidFill>
              </a:rPr>
              <a:t> </a:t>
            </a:r>
            <a:r>
              <a:rPr lang="en-US" sz="1800" b="1" dirty="0" err="1" smtClean="0">
                <a:solidFill>
                  <a:schemeClr val="bg1"/>
                </a:solidFill>
              </a:rPr>
              <a:t>hệ</a:t>
            </a:r>
            <a:r>
              <a:rPr lang="en-US" sz="1800" b="1" dirty="0" smtClean="0">
                <a:solidFill>
                  <a:schemeClr val="bg1"/>
                </a:solidFill>
              </a:rPr>
              <a:t> </a:t>
            </a:r>
            <a:r>
              <a:rPr lang="en-US" sz="1800" b="1" dirty="0" err="1" smtClean="0">
                <a:solidFill>
                  <a:schemeClr val="bg1"/>
                </a:solidFill>
              </a:rPr>
              <a:t>thống</a:t>
            </a:r>
            <a:r>
              <a:rPr lang="en-US" sz="1800" b="1" dirty="0" smtClean="0">
                <a:solidFill>
                  <a:schemeClr val="bg1"/>
                </a:solidFill>
              </a:rPr>
              <a:t> </a:t>
            </a:r>
            <a:r>
              <a:rPr lang="en-US" sz="1800" b="1" dirty="0" err="1" smtClean="0">
                <a:solidFill>
                  <a:schemeClr val="bg1"/>
                </a:solidFill>
              </a:rPr>
              <a:t>với</a:t>
            </a:r>
            <a:r>
              <a:rPr lang="en-US" sz="1800" b="1" dirty="0" smtClean="0">
                <a:solidFill>
                  <a:schemeClr val="bg1"/>
                </a:solidFill>
              </a:rPr>
              <a:t> </a:t>
            </a:r>
            <a:r>
              <a:rPr lang="en-US" sz="1800" b="1" dirty="0" err="1">
                <a:solidFill>
                  <a:schemeClr val="bg1"/>
                </a:solidFill>
              </a:rPr>
              <a:t>luồng</a:t>
            </a:r>
            <a:r>
              <a:rPr lang="en-US" sz="1800" b="1" dirty="0">
                <a:solidFill>
                  <a:schemeClr val="bg1"/>
                </a:solidFill>
              </a:rPr>
              <a:t> </a:t>
            </a:r>
            <a:r>
              <a:rPr lang="en-US" sz="1800" b="1" dirty="0" err="1">
                <a:solidFill>
                  <a:schemeClr val="bg1"/>
                </a:solidFill>
              </a:rPr>
              <a:t>xử</a:t>
            </a:r>
            <a:r>
              <a:rPr lang="en-US" sz="1800" b="1" dirty="0">
                <a:solidFill>
                  <a:schemeClr val="bg1"/>
                </a:solidFill>
              </a:rPr>
              <a:t> </a:t>
            </a:r>
            <a:r>
              <a:rPr lang="en-US" sz="1800" b="1" dirty="0" err="1">
                <a:solidFill>
                  <a:schemeClr val="bg1"/>
                </a:solidFill>
              </a:rPr>
              <a:t>lí</a:t>
            </a:r>
            <a:r>
              <a:rPr lang="en-US" sz="1800" b="1" dirty="0">
                <a:solidFill>
                  <a:schemeClr val="bg1"/>
                </a:solidFill>
              </a:rPr>
              <a:t> </a:t>
            </a:r>
            <a:r>
              <a:rPr lang="en-US" sz="1800" b="1" dirty="0" err="1">
                <a:solidFill>
                  <a:schemeClr val="bg1"/>
                </a:solidFill>
              </a:rPr>
              <a:t>phát</a:t>
            </a:r>
            <a:r>
              <a:rPr lang="en-US" sz="1800" b="1" dirty="0">
                <a:solidFill>
                  <a:schemeClr val="bg1"/>
                </a:solidFill>
              </a:rPr>
              <a:t> </a:t>
            </a:r>
            <a:r>
              <a:rPr lang="en-US" sz="1800" b="1" dirty="0" err="1" smtClean="0">
                <a:solidFill>
                  <a:schemeClr val="bg1"/>
                </a:solidFill>
              </a:rPr>
              <a:t>hiện,phân</a:t>
            </a:r>
            <a:r>
              <a:rPr lang="en-US" sz="1800" b="1" dirty="0" smtClean="0">
                <a:solidFill>
                  <a:schemeClr val="bg1"/>
                </a:solidFill>
              </a:rPr>
              <a:t> </a:t>
            </a:r>
            <a:r>
              <a:rPr lang="en-US" sz="1800" b="1" dirty="0" err="1">
                <a:solidFill>
                  <a:schemeClr val="bg1"/>
                </a:solidFill>
              </a:rPr>
              <a:t>loại</a:t>
            </a:r>
            <a:r>
              <a:rPr lang="en-US" sz="1800" b="1" dirty="0">
                <a:solidFill>
                  <a:schemeClr val="bg1"/>
                </a:solidFill>
              </a:rPr>
              <a:t> </a:t>
            </a:r>
            <a:r>
              <a:rPr lang="en-US" sz="1800" b="1" dirty="0" err="1">
                <a:solidFill>
                  <a:schemeClr val="bg1"/>
                </a:solidFill>
              </a:rPr>
              <a:t>và</a:t>
            </a:r>
            <a:r>
              <a:rPr lang="en-US" sz="1800" b="1" dirty="0">
                <a:solidFill>
                  <a:schemeClr val="bg1"/>
                </a:solidFill>
              </a:rPr>
              <a:t> </a:t>
            </a:r>
            <a:r>
              <a:rPr lang="en-US" sz="1800" b="1" dirty="0" err="1">
                <a:solidFill>
                  <a:schemeClr val="bg1"/>
                </a:solidFill>
              </a:rPr>
              <a:t>và</a:t>
            </a:r>
            <a:r>
              <a:rPr lang="en-US" sz="1800" b="1" dirty="0">
                <a:solidFill>
                  <a:schemeClr val="bg1"/>
                </a:solidFill>
              </a:rPr>
              <a:t> </a:t>
            </a:r>
            <a:r>
              <a:rPr lang="en-US" sz="1800" b="1" dirty="0" err="1">
                <a:solidFill>
                  <a:schemeClr val="bg1"/>
                </a:solidFill>
              </a:rPr>
              <a:t>nhận</a:t>
            </a:r>
            <a:r>
              <a:rPr lang="en-US" sz="1800" b="1" dirty="0">
                <a:solidFill>
                  <a:schemeClr val="bg1"/>
                </a:solidFill>
              </a:rPr>
              <a:t> </a:t>
            </a:r>
            <a:r>
              <a:rPr lang="en-US" sz="1800" b="1" dirty="0" err="1">
                <a:solidFill>
                  <a:schemeClr val="bg1"/>
                </a:solidFill>
              </a:rPr>
              <a:t>diện</a:t>
            </a:r>
            <a:r>
              <a:rPr lang="en-US" sz="1800" b="1" dirty="0">
                <a:solidFill>
                  <a:schemeClr val="bg1"/>
                </a:solidFill>
              </a:rPr>
              <a:t> </a:t>
            </a:r>
            <a:r>
              <a:rPr lang="en-US" sz="1800" b="1" dirty="0" err="1">
                <a:solidFill>
                  <a:schemeClr val="bg1"/>
                </a:solidFill>
              </a:rPr>
              <a:t>biển</a:t>
            </a:r>
            <a:r>
              <a:rPr lang="en-US" sz="1800" b="1" dirty="0">
                <a:solidFill>
                  <a:schemeClr val="bg1"/>
                </a:solidFill>
              </a:rPr>
              <a:t> </a:t>
            </a:r>
            <a:r>
              <a:rPr lang="en-US" sz="1800" b="1" dirty="0" err="1">
                <a:solidFill>
                  <a:schemeClr val="bg1"/>
                </a:solidFill>
              </a:rPr>
              <a:t>số</a:t>
            </a:r>
            <a:r>
              <a:rPr lang="en-US" sz="1800" b="1" dirty="0">
                <a:solidFill>
                  <a:schemeClr val="bg1"/>
                </a:solidFill>
              </a:rPr>
              <a:t> </a:t>
            </a:r>
            <a:r>
              <a:rPr lang="en-US" sz="1800" b="1" dirty="0" err="1">
                <a:solidFill>
                  <a:schemeClr val="bg1"/>
                </a:solidFill>
              </a:rPr>
              <a:t>xe</a:t>
            </a:r>
            <a:r>
              <a:rPr lang="en-US" sz="1800" b="1" dirty="0">
                <a:solidFill>
                  <a:schemeClr val="bg1"/>
                </a:solidFill>
              </a:rPr>
              <a:t> </a:t>
            </a:r>
            <a:r>
              <a:rPr lang="en-US" sz="1800" b="1" dirty="0" err="1">
                <a:solidFill>
                  <a:schemeClr val="bg1"/>
                </a:solidFill>
              </a:rPr>
              <a:t>với</a:t>
            </a:r>
            <a:r>
              <a:rPr lang="en-US" sz="1800" b="1" dirty="0">
                <a:solidFill>
                  <a:schemeClr val="bg1"/>
                </a:solidFill>
              </a:rPr>
              <a:t> </a:t>
            </a:r>
            <a:r>
              <a:rPr lang="en-US" sz="1800" b="1" dirty="0" err="1">
                <a:solidFill>
                  <a:schemeClr val="bg1"/>
                </a:solidFill>
              </a:rPr>
              <a:t>độ</a:t>
            </a:r>
            <a:r>
              <a:rPr lang="en-US" sz="1800" b="1" dirty="0">
                <a:solidFill>
                  <a:schemeClr val="bg1"/>
                </a:solidFill>
              </a:rPr>
              <a:t> </a:t>
            </a:r>
            <a:r>
              <a:rPr lang="en-US" sz="1800" b="1" dirty="0" err="1">
                <a:solidFill>
                  <a:schemeClr val="bg1"/>
                </a:solidFill>
              </a:rPr>
              <a:t>trễ</a:t>
            </a:r>
            <a:r>
              <a:rPr lang="en-US" sz="1800" b="1" dirty="0">
                <a:solidFill>
                  <a:schemeClr val="bg1"/>
                </a:solidFill>
              </a:rPr>
              <a:t> so </a:t>
            </a:r>
            <a:r>
              <a:rPr lang="en-US" sz="1800" b="1" dirty="0" err="1">
                <a:solidFill>
                  <a:schemeClr val="bg1"/>
                </a:solidFill>
              </a:rPr>
              <a:t>với</a:t>
            </a:r>
            <a:r>
              <a:rPr lang="en-US" sz="1800" b="1" dirty="0">
                <a:solidFill>
                  <a:schemeClr val="bg1"/>
                </a:solidFill>
              </a:rPr>
              <a:t> </a:t>
            </a:r>
            <a:r>
              <a:rPr lang="en-US" sz="1800" b="1" dirty="0" err="1">
                <a:solidFill>
                  <a:schemeClr val="bg1"/>
                </a:solidFill>
              </a:rPr>
              <a:t>thời</a:t>
            </a:r>
            <a:r>
              <a:rPr lang="en-US" sz="1800" b="1" dirty="0">
                <a:solidFill>
                  <a:schemeClr val="bg1"/>
                </a:solidFill>
              </a:rPr>
              <a:t> </a:t>
            </a:r>
            <a:r>
              <a:rPr lang="en-US" sz="1800" b="1" dirty="0" err="1">
                <a:solidFill>
                  <a:schemeClr val="bg1"/>
                </a:solidFill>
              </a:rPr>
              <a:t>gian</a:t>
            </a:r>
            <a:r>
              <a:rPr lang="en-US" sz="1800" b="1" dirty="0">
                <a:solidFill>
                  <a:schemeClr val="bg1"/>
                </a:solidFill>
              </a:rPr>
              <a:t> </a:t>
            </a:r>
            <a:r>
              <a:rPr lang="en-US" sz="1800" b="1" dirty="0" err="1">
                <a:solidFill>
                  <a:schemeClr val="bg1"/>
                </a:solidFill>
              </a:rPr>
              <a:t>thực</a:t>
            </a:r>
            <a:r>
              <a:rPr lang="en-US" sz="1800" b="1" dirty="0">
                <a:solidFill>
                  <a:schemeClr val="bg1"/>
                </a:solidFill>
              </a:rPr>
              <a:t> </a:t>
            </a:r>
            <a:r>
              <a:rPr lang="en-US" sz="1800" b="1" dirty="0" err="1">
                <a:solidFill>
                  <a:schemeClr val="bg1"/>
                </a:solidFill>
              </a:rPr>
              <a:t>rất</a:t>
            </a:r>
            <a:r>
              <a:rPr lang="en-US" sz="1800" b="1" dirty="0">
                <a:solidFill>
                  <a:schemeClr val="bg1"/>
                </a:solidFill>
              </a:rPr>
              <a:t> </a:t>
            </a:r>
            <a:r>
              <a:rPr lang="en-US" sz="1800" b="1" dirty="0" err="1">
                <a:solidFill>
                  <a:schemeClr val="bg1"/>
                </a:solidFill>
              </a:rPr>
              <a:t>thấp</a:t>
            </a:r>
            <a:r>
              <a:rPr lang="en-US" sz="1800" b="1" dirty="0">
                <a:solidFill>
                  <a:schemeClr val="bg1"/>
                </a:solidFill>
              </a:rPr>
              <a:t> </a:t>
            </a:r>
            <a:r>
              <a:rPr lang="en-US" sz="1800" b="1" dirty="0" err="1">
                <a:solidFill>
                  <a:schemeClr val="bg1"/>
                </a:solidFill>
              </a:rPr>
              <a:t>và</a:t>
            </a:r>
            <a:r>
              <a:rPr lang="en-US" sz="1800" b="1" dirty="0">
                <a:solidFill>
                  <a:schemeClr val="bg1"/>
                </a:solidFill>
              </a:rPr>
              <a:t> </a:t>
            </a:r>
            <a:r>
              <a:rPr lang="en-US" sz="1800" b="1" dirty="0" err="1">
                <a:solidFill>
                  <a:schemeClr val="bg1"/>
                </a:solidFill>
              </a:rPr>
              <a:t>đạt</a:t>
            </a:r>
            <a:r>
              <a:rPr lang="en-US" sz="1800" b="1" dirty="0">
                <a:solidFill>
                  <a:schemeClr val="bg1"/>
                </a:solidFill>
              </a:rPr>
              <a:t> </a:t>
            </a:r>
            <a:r>
              <a:rPr lang="en-US" sz="1800" b="1" dirty="0" err="1">
                <a:solidFill>
                  <a:schemeClr val="bg1"/>
                </a:solidFill>
              </a:rPr>
              <a:t>được</a:t>
            </a:r>
            <a:r>
              <a:rPr lang="en-US" sz="1800" b="1" dirty="0">
                <a:solidFill>
                  <a:schemeClr val="bg1"/>
                </a:solidFill>
              </a:rPr>
              <a:t> </a:t>
            </a:r>
            <a:r>
              <a:rPr lang="en-US" sz="1800" b="1" dirty="0" err="1">
                <a:solidFill>
                  <a:schemeClr val="bg1"/>
                </a:solidFill>
              </a:rPr>
              <a:t>độ</a:t>
            </a:r>
            <a:r>
              <a:rPr lang="en-US" sz="1800" b="1" dirty="0">
                <a:solidFill>
                  <a:schemeClr val="bg1"/>
                </a:solidFill>
              </a:rPr>
              <a:t> </a:t>
            </a:r>
            <a:r>
              <a:rPr lang="en-US" sz="1800" b="1" dirty="0" err="1">
                <a:solidFill>
                  <a:schemeClr val="bg1"/>
                </a:solidFill>
              </a:rPr>
              <a:t>chính</a:t>
            </a:r>
            <a:r>
              <a:rPr lang="en-US" sz="1800" b="1" dirty="0">
                <a:solidFill>
                  <a:schemeClr val="bg1"/>
                </a:solidFill>
              </a:rPr>
              <a:t> </a:t>
            </a:r>
            <a:r>
              <a:rPr lang="en-US" sz="1800" b="1" dirty="0" err="1">
                <a:solidFill>
                  <a:schemeClr val="bg1"/>
                </a:solidFill>
              </a:rPr>
              <a:t>xác</a:t>
            </a:r>
            <a:r>
              <a:rPr lang="en-US" sz="1800" b="1" dirty="0">
                <a:solidFill>
                  <a:schemeClr val="bg1"/>
                </a:solidFill>
              </a:rPr>
              <a:t> </a:t>
            </a:r>
            <a:r>
              <a:rPr lang="en-US" sz="1800" b="1" dirty="0" err="1">
                <a:solidFill>
                  <a:schemeClr val="bg1"/>
                </a:solidFill>
              </a:rPr>
              <a:t>cao</a:t>
            </a:r>
            <a:endParaRPr sz="1800" b="1" i="0" u="none" strike="noStrike" cap="none" dirty="0">
              <a:solidFill>
                <a:schemeClr val="bg1"/>
              </a:solidFill>
              <a:latin typeface="+mn-lt"/>
              <a:cs typeface="Calibri" panose="020F0502020204030204" pitchFamily="34" charset="0"/>
              <a:sym typeface="Arial"/>
            </a:endParaRPr>
          </a:p>
        </p:txBody>
      </p:sp>
      <p:sp>
        <p:nvSpPr>
          <p:cNvPr id="132" name="Google Shape;679;p9"/>
          <p:cNvSpPr/>
          <p:nvPr/>
        </p:nvSpPr>
        <p:spPr>
          <a:xfrm>
            <a:off x="2737301" y="5516651"/>
            <a:ext cx="782652" cy="725549"/>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3200" dirty="0">
                <a:solidFill>
                  <a:srgbClr val="FF3737"/>
                </a:solidFill>
                <a:latin typeface="Calibri"/>
                <a:cs typeface="Calibri"/>
                <a:sym typeface="Calibri"/>
              </a:rPr>
              <a:t>4</a:t>
            </a:r>
            <a:endParaRPr sz="3200" b="0" i="0" u="none" strike="noStrike" cap="none" dirty="0">
              <a:solidFill>
                <a:schemeClr val="dk1"/>
              </a:solidFil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fade">
                                      <p:cBhvr>
                                        <p:cTn id="13" dur="500"/>
                                        <p:tgtEl>
                                          <p:spTgt spid="1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2"/>
                                        </p:tgtEl>
                                        <p:attrNameLst>
                                          <p:attrName>style.visibility</p:attrName>
                                        </p:attrNameLst>
                                      </p:cBhvr>
                                      <p:to>
                                        <p:strVal val="visible"/>
                                      </p:to>
                                    </p:set>
                                    <p:animEffect transition="in" filter="fade">
                                      <p:cBhvr>
                                        <p:cTn id="16" dur="500"/>
                                        <p:tgtEl>
                                          <p:spTgt spid="1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4"/>
                                        </p:tgtEl>
                                        <p:attrNameLst>
                                          <p:attrName>style.visibility</p:attrName>
                                        </p:attrNameLst>
                                      </p:cBhvr>
                                      <p:to>
                                        <p:strVal val="visible"/>
                                      </p:to>
                                    </p:set>
                                    <p:animEffect transition="in" filter="fade">
                                      <p:cBhvr>
                                        <p:cTn id="19" dur="500"/>
                                        <p:tgtEl>
                                          <p:spTgt spid="1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5"/>
                                        </p:tgtEl>
                                        <p:attrNameLst>
                                          <p:attrName>style.visibility</p:attrName>
                                        </p:attrNameLst>
                                      </p:cBhvr>
                                      <p:to>
                                        <p:strVal val="visible"/>
                                      </p:to>
                                    </p:set>
                                    <p:animEffect transition="in" filter="fade">
                                      <p:cBhvr>
                                        <p:cTn id="25" dur="500"/>
                                        <p:tgtEl>
                                          <p:spTgt spid="1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1"/>
                                        </p:tgtEl>
                                        <p:attrNameLst>
                                          <p:attrName>style.visibility</p:attrName>
                                        </p:attrNameLst>
                                      </p:cBhvr>
                                      <p:to>
                                        <p:strVal val="visible"/>
                                      </p:to>
                                    </p:set>
                                    <p:animEffect transition="in" filter="fade">
                                      <p:cBhvr>
                                        <p:cTn id="28" dur="500"/>
                                        <p:tgtEl>
                                          <p:spTgt spid="1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6"/>
                                        </p:tgtEl>
                                        <p:attrNameLst>
                                          <p:attrName>style.visibility</p:attrName>
                                        </p:attrNameLst>
                                      </p:cBhvr>
                                      <p:to>
                                        <p:strVal val="visible"/>
                                      </p:to>
                                    </p:set>
                                    <p:animEffect transition="in" filter="fade">
                                      <p:cBhvr>
                                        <p:cTn id="31" dur="500"/>
                                        <p:tgtEl>
                                          <p:spTgt spid="1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2"/>
                                        </p:tgtEl>
                                        <p:attrNameLst>
                                          <p:attrName>style.visibility</p:attrName>
                                        </p:attrNameLst>
                                      </p:cBhvr>
                                      <p:to>
                                        <p:strVal val="visible"/>
                                      </p:to>
                                    </p:set>
                                    <p:animEffect transition="in" filter="fade">
                                      <p:cBhvr>
                                        <p:cTn id="34" dur="500"/>
                                        <p:tgtEl>
                                          <p:spTgt spid="1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500"/>
                                        <p:tgtEl>
                                          <p:spTgt spid="1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fade">
                                      <p:cBhvr>
                                        <p:cTn id="4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6" grpId="0" animBg="1"/>
      <p:bldP spid="135" grpId="0" animBg="1"/>
      <p:bldP spid="134" grpId="0" animBg="1"/>
      <p:bldP spid="117" grpId="0" animBg="1"/>
      <p:bldP spid="118" grpId="0" animBg="1"/>
      <p:bldP spid="119" grpId="0" animBg="1"/>
      <p:bldP spid="122" grpId="0"/>
      <p:bldP spid="125" grpId="0"/>
      <p:bldP spid="128" grpId="0"/>
      <p:bldP spid="131" grpId="0"/>
      <p:bldP spid="1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Hạn chế</a:t>
            </a:r>
            <a:endParaRPr sz="2400" b="0" i="0" u="none" strike="noStrike" cap="none">
              <a:solidFill>
                <a:schemeClr val="dk1"/>
              </a:solidFill>
              <a:latin typeface="Arial"/>
              <a:ea typeface="Arial"/>
              <a:cs typeface="Arial"/>
              <a:sym typeface="Arial"/>
            </a:endParaRPr>
          </a:p>
        </p:txBody>
      </p:sp>
      <p:grpSp>
        <p:nvGrpSpPr>
          <p:cNvPr id="887" name="Google Shape;887;p18"/>
          <p:cNvGrpSpPr/>
          <p:nvPr/>
        </p:nvGrpSpPr>
        <p:grpSpPr>
          <a:xfrm>
            <a:off x="1866551" y="3066548"/>
            <a:ext cx="7620000" cy="1342728"/>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9" name="Google Shape;889;p18"/>
            <p:cNvSpPr/>
            <p:nvPr/>
          </p:nvSpPr>
          <p:spPr>
            <a:xfrm>
              <a:off x="3299517" y="4350807"/>
              <a:ext cx="2198965" cy="6416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err="1" smtClean="0">
                  <a:solidFill>
                    <a:schemeClr val="dk1"/>
                  </a:solidFill>
                </a:rPr>
                <a:t>Nhận</a:t>
              </a:r>
              <a:r>
                <a:rPr lang="en-US" sz="2000" dirty="0" smtClean="0">
                  <a:solidFill>
                    <a:schemeClr val="dk1"/>
                  </a:solidFill>
                </a:rPr>
                <a:t> </a:t>
              </a:r>
              <a:r>
                <a:rPr lang="en-US" sz="2000" dirty="0" err="1" smtClean="0">
                  <a:solidFill>
                    <a:schemeClr val="dk1"/>
                  </a:solidFill>
                </a:rPr>
                <a:t>diện</a:t>
              </a:r>
              <a:r>
                <a:rPr lang="en-US" sz="2000" dirty="0" smtClean="0">
                  <a:solidFill>
                    <a:schemeClr val="dk1"/>
                  </a:solidFill>
                </a:rPr>
                <a:t> </a:t>
              </a:r>
              <a:r>
                <a:rPr lang="en-US" sz="2000" dirty="0" err="1" smtClean="0">
                  <a:solidFill>
                    <a:schemeClr val="dk1"/>
                  </a:solidFill>
                </a:rPr>
                <a:t>sai</a:t>
              </a:r>
              <a:r>
                <a:rPr lang="en-US" sz="2000" dirty="0" smtClean="0">
                  <a:solidFill>
                    <a:schemeClr val="dk1"/>
                  </a:solidFill>
                </a:rPr>
                <a:t> </a:t>
              </a:r>
              <a:r>
                <a:rPr lang="en-US" sz="2000" dirty="0" err="1" smtClean="0">
                  <a:solidFill>
                    <a:schemeClr val="dk1"/>
                  </a:solidFill>
                </a:rPr>
                <a:t>một</a:t>
              </a:r>
              <a:r>
                <a:rPr lang="en-US" sz="2000" dirty="0" smtClean="0">
                  <a:solidFill>
                    <a:schemeClr val="dk1"/>
                  </a:solidFill>
                </a:rPr>
                <a:t> </a:t>
              </a:r>
              <a:r>
                <a:rPr lang="en-US" sz="2000" dirty="0" err="1" smtClean="0">
                  <a:solidFill>
                    <a:schemeClr val="dk1"/>
                  </a:solidFill>
                </a:rPr>
                <a:t>số</a:t>
              </a:r>
              <a:r>
                <a:rPr lang="en-US" sz="2000" dirty="0" smtClean="0">
                  <a:solidFill>
                    <a:schemeClr val="dk1"/>
                  </a:solidFill>
                </a:rPr>
                <a:t> </a:t>
              </a:r>
              <a:r>
                <a:rPr lang="en-US" sz="2000" dirty="0" err="1" smtClean="0">
                  <a:solidFill>
                    <a:schemeClr val="dk1"/>
                  </a:solidFill>
                </a:rPr>
                <a:t>cặp</a:t>
              </a:r>
              <a:r>
                <a:rPr lang="en-US" sz="2000" dirty="0" smtClean="0">
                  <a:solidFill>
                    <a:schemeClr val="dk1"/>
                  </a:solidFill>
                </a:rPr>
                <a:t> </a:t>
              </a:r>
              <a:r>
                <a:rPr lang="en-US" sz="2000" dirty="0" err="1" smtClean="0">
                  <a:solidFill>
                    <a:schemeClr val="dk1"/>
                  </a:solidFill>
                </a:rPr>
                <a:t>kí</a:t>
              </a:r>
              <a:r>
                <a:rPr lang="en-US" sz="2000" dirty="0" smtClean="0">
                  <a:solidFill>
                    <a:schemeClr val="dk1"/>
                  </a:solidFill>
                </a:rPr>
                <a:t> </a:t>
              </a:r>
              <a:r>
                <a:rPr lang="en-US" sz="2000" dirty="0" err="1" smtClean="0">
                  <a:solidFill>
                    <a:schemeClr val="dk1"/>
                  </a:solidFill>
                </a:rPr>
                <a:t>tự</a:t>
              </a:r>
              <a:r>
                <a:rPr lang="en-US" sz="2000" dirty="0" smtClean="0">
                  <a:solidFill>
                    <a:schemeClr val="dk1"/>
                  </a:solidFill>
                </a:rPr>
                <a:t> </a:t>
              </a:r>
              <a:r>
                <a:rPr lang="en-US" sz="2000" dirty="0" err="1" smtClean="0">
                  <a:solidFill>
                    <a:schemeClr val="dk1"/>
                  </a:solidFill>
                </a:rPr>
                <a:t>gần</a:t>
              </a:r>
              <a:r>
                <a:rPr lang="en-US" sz="2000" dirty="0" smtClean="0">
                  <a:solidFill>
                    <a:schemeClr val="dk1"/>
                  </a:solidFill>
                </a:rPr>
                <a:t> </a:t>
              </a:r>
              <a:r>
                <a:rPr lang="en-US" sz="2000" dirty="0" err="1" smtClean="0">
                  <a:solidFill>
                    <a:schemeClr val="dk1"/>
                  </a:solidFill>
                </a:rPr>
                <a:t>giống</a:t>
              </a:r>
              <a:r>
                <a:rPr lang="en-US" sz="2000" dirty="0" smtClean="0">
                  <a:solidFill>
                    <a:schemeClr val="dk1"/>
                  </a:solidFill>
                </a:rPr>
                <a:t> </a:t>
              </a:r>
              <a:r>
                <a:rPr lang="en-US" sz="2000" dirty="0" err="1" smtClean="0">
                  <a:solidFill>
                    <a:schemeClr val="dk1"/>
                  </a:solidFill>
                </a:rPr>
                <a:t>nhau</a:t>
              </a:r>
              <a:r>
                <a:rPr lang="en-US" sz="2000" dirty="0" smtClean="0">
                  <a:solidFill>
                    <a:schemeClr val="dk1"/>
                  </a:solidFill>
                </a:rPr>
                <a:t>: B-8,1-7,1-T</a:t>
              </a:r>
              <a:endParaRPr sz="2000" b="0" i="0" u="none" strike="noStrike" cap="none" dirty="0">
                <a:solidFill>
                  <a:schemeClr val="dk1"/>
                </a:solidFill>
                <a:sym typeface="Arial"/>
              </a:endParaRPr>
            </a:p>
          </p:txBody>
        </p:sp>
      </p:grpSp>
      <p:grpSp>
        <p:nvGrpSpPr>
          <p:cNvPr id="890" name="Google Shape;890;p18"/>
          <p:cNvGrpSpPr/>
          <p:nvPr/>
        </p:nvGrpSpPr>
        <p:grpSpPr>
          <a:xfrm>
            <a:off x="1866551" y="1195880"/>
            <a:ext cx="7620000" cy="1664766"/>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2" name="Google Shape;892;p18"/>
            <p:cNvSpPr/>
            <p:nvPr/>
          </p:nvSpPr>
          <p:spPr>
            <a:xfrm>
              <a:off x="3325152" y="2021615"/>
              <a:ext cx="1992230" cy="13137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err="1" smtClean="0"/>
                <a:t>Độ</a:t>
              </a:r>
              <a:r>
                <a:rPr lang="en-US" sz="2000" dirty="0" smtClean="0"/>
                <a:t> </a:t>
              </a:r>
              <a:r>
                <a:rPr lang="en-US" sz="2000" dirty="0" err="1" smtClean="0"/>
                <a:t>chính</a:t>
              </a:r>
              <a:r>
                <a:rPr lang="en-US" sz="2000" dirty="0" smtClean="0"/>
                <a:t> </a:t>
              </a:r>
              <a:r>
                <a:rPr lang="en-US" sz="2000" dirty="0" err="1" smtClean="0"/>
                <a:t>xác</a:t>
              </a:r>
              <a:r>
                <a:rPr lang="en-US" sz="2000" dirty="0" smtClean="0"/>
                <a:t> </a:t>
              </a:r>
              <a:r>
                <a:rPr lang="en-US" sz="2000" dirty="0" err="1" smtClean="0"/>
                <a:t>của</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khá</a:t>
              </a:r>
              <a:r>
                <a:rPr lang="en-US" sz="2000" dirty="0" smtClean="0"/>
                <a:t> </a:t>
              </a:r>
              <a:r>
                <a:rPr lang="en-US" sz="2000" dirty="0" err="1" smtClean="0"/>
                <a:t>nhiều</a:t>
              </a:r>
              <a:r>
                <a:rPr lang="en-US" sz="2000" dirty="0" smtClean="0"/>
                <a:t> </a:t>
              </a:r>
              <a:r>
                <a:rPr lang="en-US" sz="2000" dirty="0" err="1" smtClean="0"/>
                <a:t>vào</a:t>
              </a:r>
              <a:r>
                <a:rPr lang="en-US" sz="2000" dirty="0" smtClean="0"/>
                <a:t> </a:t>
              </a:r>
              <a:r>
                <a:rPr lang="en-US" sz="2000" dirty="0" err="1" smtClean="0"/>
                <a:t>điều</a:t>
              </a:r>
              <a:r>
                <a:rPr lang="en-US" sz="2000" dirty="0" smtClean="0"/>
                <a:t> </a:t>
              </a:r>
              <a:r>
                <a:rPr lang="en-US" sz="2000" dirty="0" err="1" smtClean="0"/>
                <a:t>kiện</a:t>
              </a:r>
              <a:r>
                <a:rPr lang="en-US" sz="2000" dirty="0" smtClean="0"/>
                <a:t> </a:t>
              </a:r>
              <a:r>
                <a:rPr lang="en-US" sz="2000" dirty="0" err="1" smtClean="0"/>
                <a:t>ánh</a:t>
              </a:r>
              <a:r>
                <a:rPr lang="en-US" sz="2000" dirty="0" smtClean="0"/>
                <a:t> </a:t>
              </a:r>
              <a:r>
                <a:rPr lang="en-US" sz="2000" dirty="0" err="1" smtClean="0"/>
                <a:t>sáng</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và</a:t>
              </a:r>
              <a:r>
                <a:rPr lang="en-US" sz="2000" dirty="0" smtClean="0"/>
                <a:t> </a:t>
              </a:r>
              <a:r>
                <a:rPr lang="en-US" sz="2000" dirty="0" err="1" smtClean="0"/>
                <a:t>chất</a:t>
              </a:r>
              <a:r>
                <a:rPr lang="en-US" sz="2000" dirty="0" smtClean="0"/>
                <a:t> </a:t>
              </a:r>
              <a:r>
                <a:rPr lang="en-US" sz="2000" dirty="0" err="1" smtClean="0"/>
                <a:t>lượng</a:t>
              </a:r>
              <a:r>
                <a:rPr lang="en-US" sz="2000" dirty="0" smtClean="0"/>
                <a:t> </a:t>
              </a:r>
              <a:r>
                <a:rPr lang="en-US" sz="2000" dirty="0" err="1" smtClean="0"/>
                <a:t>của</a:t>
              </a:r>
              <a:r>
                <a:rPr lang="en-US" sz="2000" dirty="0" smtClean="0"/>
                <a:t> </a:t>
              </a:r>
              <a:r>
                <a:rPr lang="en-US" sz="2000" dirty="0" err="1" smtClean="0"/>
                <a:t>biển</a:t>
              </a:r>
              <a:r>
                <a:rPr lang="en-US" sz="2000" dirty="0" smtClean="0"/>
                <a:t> </a:t>
              </a:r>
              <a:r>
                <a:rPr lang="en-US" sz="2000" dirty="0" err="1" smtClean="0"/>
                <a:t>số</a:t>
              </a:r>
              <a:endParaRPr sz="2000" b="0" i="0" u="none" strike="noStrike" cap="none" dirty="0">
                <a:solidFill>
                  <a:srgbClr val="000000"/>
                </a:solidFill>
                <a:sym typeface="Arial"/>
              </a:endParaRPr>
            </a:p>
          </p:txBody>
        </p:sp>
      </p:grpSp>
      <p:sp>
        <p:nvSpPr>
          <p:cNvPr id="896" name="Google Shape;896;p18"/>
          <p:cNvSpPr/>
          <p:nvPr/>
        </p:nvSpPr>
        <p:spPr>
          <a:xfrm>
            <a:off x="7984323" y="201099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1</a:t>
            </a:r>
            <a:endParaRPr sz="5400" b="0" i="0" u="none" strike="noStrike" cap="none" dirty="0">
              <a:solidFill>
                <a:srgbClr val="426687"/>
              </a:solidFill>
              <a:latin typeface="Arial"/>
              <a:ea typeface="Arial"/>
              <a:cs typeface="Arial"/>
              <a:sym typeface="Arial"/>
            </a:endParaRPr>
          </a:p>
        </p:txBody>
      </p:sp>
      <p:sp>
        <p:nvSpPr>
          <p:cNvPr id="897" name="Google Shape;897;p18"/>
          <p:cNvSpPr/>
          <p:nvPr/>
        </p:nvSpPr>
        <p:spPr>
          <a:xfrm>
            <a:off x="7984323" y="3511605"/>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2</a:t>
            </a:r>
            <a:endParaRPr sz="5400" b="0" i="0" u="none" strike="noStrike" cap="none" dirty="0">
              <a:solidFill>
                <a:srgbClr val="426687"/>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306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6"/>
                                        </p:tgtEl>
                                        <p:attrNameLst>
                                          <p:attrName>style.visibility</p:attrName>
                                        </p:attrNameLst>
                                      </p:cBhvr>
                                      <p:to>
                                        <p:strVal val="visible"/>
                                      </p:to>
                                    </p:set>
                                    <p:animEffect transition="in" filter="fade">
                                      <p:cBhvr>
                                        <p:cTn id="11" dur="500"/>
                                        <p:tgtEl>
                                          <p:spTgt spid="89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7"/>
                                        </p:tgtEl>
                                        <p:attrNameLst>
                                          <p:attrName>style.visibility</p:attrName>
                                        </p:attrNameLst>
                                      </p:cBhvr>
                                      <p:to>
                                        <p:strVal val="visible"/>
                                      </p:to>
                                    </p:set>
                                    <p:animEffect transition="in" filter="fade">
                                      <p:cBhvr>
                                        <p:cTn id="16" dur="500"/>
                                        <p:tgtEl>
                                          <p:spTgt spid="88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7"/>
                                        </p:tgtEl>
                                        <p:attrNameLst>
                                          <p:attrName>style.visibility</p:attrName>
                                        </p:attrNameLst>
                                      </p:cBhvr>
                                      <p:to>
                                        <p:strVal val="visible"/>
                                      </p:to>
                                    </p:set>
                                    <p:animEffect transition="in" filter="fade">
                                      <p:cBhvr>
                                        <p:cTn id="20"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050088" y="1805066"/>
              <a:ext cx="4648200" cy="646290"/>
            </a:xfrm>
            <a:prstGeom prst="rect">
              <a:avLst/>
            </a:prstGeom>
            <a:noFill/>
            <a:ln>
              <a:noFill/>
            </a:ln>
          </p:spPr>
          <p:txBody>
            <a:bodyPr spcFirstLastPara="1" wrap="square" lIns="91425" tIns="45700" rIns="91425" bIns="45700" anchor="t" anchorCtr="0">
              <a:spAutoFit/>
            </a:bodyPr>
            <a:lstStyle/>
            <a:p>
              <a:pPr lvl="0" algn="just">
                <a:buSzPts val="1600"/>
              </a:pPr>
              <a:r>
                <a:rPr lang="en-US" sz="1800" dirty="0" err="1">
                  <a:solidFill>
                    <a:schemeClr val="bg1"/>
                  </a:solidFill>
                  <a:latin typeface="Times New Roman" panose="02020603050405020304" pitchFamily="18" charset="0"/>
                  <a:cs typeface="Times New Roman" panose="02020603050405020304" pitchFamily="18" charset="0"/>
                </a:rPr>
                <a:t>Sử</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dụng</a:t>
              </a:r>
              <a:r>
                <a:rPr lang="en-US" sz="1800" dirty="0">
                  <a:solidFill>
                    <a:schemeClr val="bg1"/>
                  </a:solidFill>
                  <a:latin typeface="Times New Roman" panose="02020603050405020304" pitchFamily="18" charset="0"/>
                  <a:cs typeface="Times New Roman" panose="02020603050405020304" pitchFamily="18" charset="0"/>
                </a:rPr>
                <a:t> camera </a:t>
              </a:r>
              <a:r>
                <a:rPr lang="en-US" sz="1800" dirty="0" err="1">
                  <a:solidFill>
                    <a:schemeClr val="bg1"/>
                  </a:solidFill>
                  <a:latin typeface="Times New Roman" panose="02020603050405020304" pitchFamily="18" charset="0"/>
                  <a:cs typeface="Times New Roman" panose="02020603050405020304" pitchFamily="18" charset="0"/>
                </a:rPr>
                <a:t>chuyên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dụng</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nhằm</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tăng</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chất</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lượng</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ảnh</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đầu</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vào</a:t>
              </a:r>
              <a:r>
                <a:rPr lang="en-US" sz="1800" b="0" i="0" u="none" strike="noStrike" cap="none" dirty="0" smtClean="0">
                  <a:solidFill>
                    <a:schemeClr val="bg1"/>
                  </a:solidFill>
                  <a:latin typeface="Times New Roman" panose="02020603050405020304" pitchFamily="18" charset="0"/>
                  <a:cs typeface="Times New Roman" panose="02020603050405020304" pitchFamily="18" charset="0"/>
                  <a:sym typeface="Arial"/>
                </a:rPr>
                <a:t>.</a:t>
              </a:r>
              <a:endParaRPr sz="1800" b="0" i="0" u="none" strike="noStrike" cap="none" dirty="0">
                <a:solidFill>
                  <a:schemeClr val="bg1"/>
                </a:solidFill>
                <a:latin typeface="Times New Roman" panose="02020603050405020304" pitchFamily="18" charset="0"/>
                <a:ea typeface="Oi"/>
                <a:cs typeface="Times New Roman" panose="02020603050405020304" pitchFamily="18" charset="0"/>
                <a:sym typeface="Oi"/>
              </a:endParaRPr>
            </a:p>
          </p:txBody>
        </p:sp>
      </p:grpSp>
      <p:grpSp>
        <p:nvGrpSpPr>
          <p:cNvPr id="928" name="Google Shape;928;p19"/>
          <p:cNvGrpSpPr/>
          <p:nvPr/>
        </p:nvGrpSpPr>
        <p:grpSpPr>
          <a:xfrm>
            <a:off x="3335337" y="2868612"/>
            <a:ext cx="8323262" cy="1228725"/>
            <a:chOff x="3679825" y="3198813"/>
            <a:chExt cx="8323262" cy="952501"/>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4"/>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05600" y="4281419"/>
            <a:ext cx="4648200" cy="1200288"/>
          </a:xfrm>
          <a:prstGeom prst="rect">
            <a:avLst/>
          </a:prstGeom>
          <a:noFill/>
          <a:ln>
            <a:noFill/>
          </a:ln>
        </p:spPr>
        <p:txBody>
          <a:bodyPr spcFirstLastPara="1" wrap="square" lIns="91425" tIns="45700" rIns="91425" bIns="45700" anchor="t" anchorCtr="0">
            <a:spAutoFit/>
          </a:bodyPr>
          <a:lstStyle/>
          <a:p>
            <a:pPr algn="just">
              <a:buSzPts val="1800"/>
            </a:pPr>
            <a:r>
              <a:rPr lang="vi-VN" sz="1800" dirty="0">
                <a:solidFill>
                  <a:schemeClr val="bg1"/>
                </a:solidFill>
                <a:latin typeface="Times New Roman" panose="02020603050405020304" pitchFamily="18" charset="0"/>
                <a:cs typeface="Times New Roman" panose="02020603050405020304" pitchFamily="18" charset="0"/>
              </a:rPr>
              <a:t>Tiếp tục thử nghiệm những mô hình Deeplearning mới nhằm nâng cao hiệu suất xử lí của hệ thống</a:t>
            </a:r>
            <a:r>
              <a:rPr lang="en-US" sz="1800" dirty="0">
                <a:solidFill>
                  <a:schemeClr val="bg1"/>
                </a:solidFill>
                <a:latin typeface="Times New Roman" panose="02020603050405020304" pitchFamily="18" charset="0"/>
                <a:cs typeface="Times New Roman" panose="02020603050405020304" pitchFamily="18" charset="0"/>
              </a:rPr>
              <a:t>.</a:t>
            </a: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bg1"/>
              </a:solidFill>
              <a:latin typeface="Times New Roman" panose="02020603050405020304" pitchFamily="18" charset="0"/>
              <a:ea typeface="Oi"/>
              <a:cs typeface="Times New Roman" panose="02020603050405020304" pitchFamily="18" charset="0"/>
              <a:sym typeface="Oi"/>
            </a:endParaRPr>
          </a:p>
        </p:txBody>
      </p:sp>
      <p:sp>
        <p:nvSpPr>
          <p:cNvPr id="941" name="Google Shape;941;p19"/>
          <p:cNvSpPr txBox="1"/>
          <p:nvPr/>
        </p:nvSpPr>
        <p:spPr>
          <a:xfrm>
            <a:off x="6629400" y="2906534"/>
            <a:ext cx="4648200" cy="1200288"/>
          </a:xfrm>
          <a:prstGeom prst="rect">
            <a:avLst/>
          </a:prstGeom>
          <a:noFill/>
          <a:ln>
            <a:noFill/>
          </a:ln>
        </p:spPr>
        <p:txBody>
          <a:bodyPr spcFirstLastPara="1" wrap="square" lIns="91425" tIns="45700" rIns="91425" bIns="45700" anchor="t" anchorCtr="0">
            <a:spAutoFit/>
          </a:bodyPr>
          <a:lstStyle/>
          <a:p>
            <a:pPr algn="just">
              <a:buSzPts val="1800"/>
            </a:pPr>
            <a:r>
              <a:rPr lang="vi-VN" sz="1800" dirty="0">
                <a:solidFill>
                  <a:schemeClr val="bg1"/>
                </a:solidFill>
                <a:latin typeface="Times New Roman" panose="02020603050405020304" pitchFamily="18" charset="0"/>
                <a:cs typeface="Times New Roman" panose="02020603050405020304" pitchFamily="18" charset="0"/>
              </a:rPr>
              <a:t>Thiết lập môi trường ổn định xung quanh để làm tăng độ chính xác của ảnh chụp ( xác định 1 vị trí cố định để chụp ảnh).</a:t>
            </a:r>
            <a:endParaRPr lang="en-US" sz="1800" dirty="0">
              <a:solidFill>
                <a:schemeClr val="bg1"/>
              </a:solidFill>
              <a:latin typeface="Times New Roman" panose="02020603050405020304" pitchFamily="18" charset="0"/>
              <a:cs typeface="Times New Roman" panose="02020603050405020304" pitchFamily="18" charset="0"/>
            </a:endParaRPr>
          </a:p>
          <a:p>
            <a:pPr lvl="0" algn="just">
              <a:buSzPts val="1800"/>
            </a:pPr>
            <a:endParaRPr sz="1800" b="0" i="0" u="none" strike="noStrike" cap="none" dirty="0">
              <a:solidFill>
                <a:schemeClr val="lt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404040"/>
                </a:solidFill>
                <a:latin typeface="Calibri"/>
                <a:ea typeface="Calibri"/>
                <a:cs typeface="Calibri"/>
                <a:sym typeface="Calibri"/>
              </a:rPr>
              <a:t>THANK YOU </a:t>
            </a:r>
            <a:endParaRPr sz="4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FF3737"/>
                </a:solidFill>
                <a:latin typeface="Calibri"/>
                <a:ea typeface="Calibri"/>
                <a:cs typeface="Calibri"/>
                <a:sym typeface="Calibri"/>
              </a:rPr>
              <a:t>FOR WATCHING</a:t>
            </a:r>
            <a:endParaRPr sz="4400" b="0" i="0" u="none" strike="noStrike" cap="none" dirty="0">
              <a:solidFill>
                <a:schemeClr val="dk1"/>
              </a:solidFill>
              <a:latin typeface="Arial"/>
              <a:ea typeface="Arial"/>
              <a:cs typeface="Arial"/>
              <a:sym typeface="Arial"/>
            </a:endParaRPr>
          </a:p>
        </p:txBody>
      </p:sp>
      <p:sp>
        <p:nvSpPr>
          <p:cNvPr id="953" name="Google Shape;953;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Em</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xin</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chân</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thành</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cảm</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ơn</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hội</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đồng</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thầy</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cô</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đã</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lắng</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nghe</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và</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theo</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dõi</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bài</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thuyết</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trình</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của</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em</a:t>
            </a:r>
            <a:r>
              <a:rPr lang="en-US" sz="24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Arial"/>
                  <a:ea typeface="Arial"/>
                  <a:cs typeface="Arial"/>
                  <a:sym typeface="Arial"/>
                </a:rPr>
                <a:t>NỘI DUNG</a:t>
              </a:r>
              <a:endParaRPr sz="1400" b="0" i="0" u="none" strike="noStrike" cap="none" dirty="0">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119504" y="1638902"/>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1</a:t>
              </a:r>
              <a:endParaRPr sz="1400" b="0" i="0" u="none" strike="noStrike" cap="none" dirty="0">
                <a:solidFill>
                  <a:srgbClr val="000000"/>
                </a:solidFill>
                <a:latin typeface="Arial"/>
                <a:ea typeface="Arial"/>
                <a:cs typeface="Arial"/>
                <a:sym typeface="Arial"/>
              </a:endParaRPr>
            </a:p>
          </p:txBody>
        </p:sp>
      </p:grpSp>
      <p:sp>
        <p:nvSpPr>
          <p:cNvPr id="500" name="Google Shape;500;p3"/>
          <p:cNvSpPr/>
          <p:nvPr/>
        </p:nvSpPr>
        <p:spPr>
          <a:xfrm>
            <a:off x="774921" y="1831155"/>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Tổng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quan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về</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đề</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tài</a:t>
            </a:r>
            <a:endParaRPr sz="2400" b="0" i="0" u="none" strike="noStrike" cap="none" dirty="0">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100002" y="1442107"/>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82067" y="16298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092725" y="2796441"/>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3" y="892879"/>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2</a:t>
              </a:r>
              <a:endParaRPr sz="1400" b="0" i="0" u="none" strike="noStrike" cap="none" dirty="0">
                <a:solidFill>
                  <a:srgbClr val="000000"/>
                </a:solidFill>
                <a:latin typeface="Arial"/>
                <a:ea typeface="Arial"/>
                <a:cs typeface="Arial"/>
                <a:sym typeface="Arial"/>
              </a:endParaRPr>
            </a:p>
          </p:txBody>
        </p:sp>
      </p:grpSp>
      <p:grpSp>
        <p:nvGrpSpPr>
          <p:cNvPr id="523" name="Google Shape;523;p3"/>
          <p:cNvGrpSpPr/>
          <p:nvPr/>
        </p:nvGrpSpPr>
        <p:grpSpPr>
          <a:xfrm rot="-5400000">
            <a:off x="5052754" y="2624253"/>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21983" y="2821048"/>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7" name="Google Shape;527;p3"/>
          <p:cNvGrpSpPr/>
          <p:nvPr/>
        </p:nvGrpSpPr>
        <p:grpSpPr>
          <a:xfrm>
            <a:off x="6087489" y="3851174"/>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31"/>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3</a:t>
              </a:r>
              <a:endParaRPr sz="1400" b="0" i="0" u="none" strike="noStrike" cap="none" dirty="0">
                <a:solidFill>
                  <a:srgbClr val="000000"/>
                </a:solidFill>
                <a:latin typeface="Arial"/>
                <a:ea typeface="Arial"/>
                <a:cs typeface="Arial"/>
                <a:sym typeface="Arial"/>
              </a:endParaRPr>
            </a:p>
          </p:txBody>
        </p:sp>
      </p:grpSp>
      <p:sp>
        <p:nvSpPr>
          <p:cNvPr id="530" name="Google Shape;530;p3"/>
          <p:cNvSpPr/>
          <p:nvPr/>
        </p:nvSpPr>
        <p:spPr>
          <a:xfrm>
            <a:off x="712382" y="4082361"/>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Times New Roman"/>
                <a:ea typeface="Times New Roman"/>
                <a:cs typeface="Times New Roman"/>
                <a:sym typeface="Times New Roman"/>
              </a:rPr>
              <a:t>Demo </a:t>
            </a:r>
            <a:r>
              <a:rPr lang="en-US" sz="2400" b="0" i="0" u="none" strike="noStrike" cap="none" dirty="0" err="1">
                <a:solidFill>
                  <a:srgbClr val="3F3F3F"/>
                </a:solidFill>
                <a:latin typeface="Times New Roman"/>
                <a:ea typeface="Times New Roman"/>
                <a:cs typeface="Times New Roman"/>
                <a:sym typeface="Times New Roman"/>
              </a:rPr>
              <a:t>Sản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Phẩm</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1" name="Google Shape;531;p3"/>
          <p:cNvGrpSpPr/>
          <p:nvPr/>
        </p:nvGrpSpPr>
        <p:grpSpPr>
          <a:xfrm rot="-5400000">
            <a:off x="5059426" y="3684040"/>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4" name="Google Shape;534;p3"/>
          <p:cNvSpPr/>
          <p:nvPr/>
        </p:nvSpPr>
        <p:spPr>
          <a:xfrm>
            <a:off x="728655" y="388083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6126128" y="4931726"/>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8"/>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4</a:t>
              </a:r>
              <a:endParaRPr sz="1400" b="0" i="0" u="none" strike="noStrike" cap="none" dirty="0">
                <a:solidFill>
                  <a:srgbClr val="000000"/>
                </a:solidFill>
                <a:latin typeface="Arial"/>
                <a:ea typeface="Arial"/>
                <a:cs typeface="Arial"/>
                <a:sym typeface="Arial"/>
              </a:endParaRPr>
            </a:p>
          </p:txBody>
        </p:sp>
      </p:grpSp>
      <p:sp>
        <p:nvSpPr>
          <p:cNvPr id="538" name="Google Shape;538;p3"/>
          <p:cNvSpPr/>
          <p:nvPr/>
        </p:nvSpPr>
        <p:spPr>
          <a:xfrm>
            <a:off x="775362" y="5156252"/>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smtClean="0">
                <a:solidFill>
                  <a:srgbClr val="3F3F3F"/>
                </a:solidFill>
                <a:latin typeface="Times New Roman"/>
                <a:ea typeface="Times New Roman"/>
                <a:cs typeface="Times New Roman"/>
                <a:sym typeface="Times New Roman"/>
              </a:rPr>
              <a:t>Kết</a:t>
            </a:r>
            <a:r>
              <a:rPr lang="en-US" sz="2400" dirty="0" smtClean="0">
                <a:solidFill>
                  <a:srgbClr val="3F3F3F"/>
                </a:solidFill>
                <a:latin typeface="Times New Roman"/>
                <a:ea typeface="Times New Roman"/>
                <a:cs typeface="Times New Roman"/>
                <a:sym typeface="Times New Roman"/>
              </a:rPr>
              <a:t> </a:t>
            </a:r>
            <a:r>
              <a:rPr lang="en-US" sz="2400" dirty="0" err="1" smtClean="0">
                <a:solidFill>
                  <a:srgbClr val="3F3F3F"/>
                </a:solidFill>
                <a:latin typeface="Times New Roman"/>
                <a:ea typeface="Times New Roman"/>
                <a:cs typeface="Times New Roman"/>
                <a:sym typeface="Times New Roman"/>
              </a:rPr>
              <a:t>Luận</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5100443" y="4767204"/>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769672" y="4963999"/>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775362" y="2922607"/>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smtClean="0">
                <a:solidFill>
                  <a:srgbClr val="3F3F3F"/>
                </a:solidFill>
                <a:latin typeface="Times New Roman"/>
                <a:ea typeface="Times New Roman"/>
                <a:cs typeface="Times New Roman"/>
                <a:sym typeface="Times New Roman"/>
              </a:rPr>
              <a:t>Xây</a:t>
            </a:r>
            <a:r>
              <a:rPr lang="en-US" sz="2400" dirty="0" smtClean="0">
                <a:solidFill>
                  <a:srgbClr val="3F3F3F"/>
                </a:solidFill>
                <a:latin typeface="Times New Roman"/>
                <a:ea typeface="Times New Roman"/>
                <a:cs typeface="Times New Roman"/>
                <a:sym typeface="Times New Roman"/>
              </a:rPr>
              <a:t> </a:t>
            </a:r>
            <a:r>
              <a:rPr lang="en-US" sz="2400" dirty="0" err="1" smtClean="0">
                <a:solidFill>
                  <a:srgbClr val="3F3F3F"/>
                </a:solidFill>
                <a:latin typeface="Times New Roman"/>
                <a:ea typeface="Times New Roman"/>
                <a:cs typeface="Times New Roman"/>
                <a:sym typeface="Times New Roman"/>
              </a:rPr>
              <a:t>dựng</a:t>
            </a:r>
            <a:r>
              <a:rPr lang="en-US" sz="2400" dirty="0" smtClean="0">
                <a:solidFill>
                  <a:srgbClr val="3F3F3F"/>
                </a:solidFill>
                <a:latin typeface="Times New Roman"/>
                <a:ea typeface="Times New Roman"/>
                <a:cs typeface="Times New Roman"/>
                <a:sym typeface="Times New Roman"/>
              </a:rPr>
              <a:t> </a:t>
            </a:r>
            <a:r>
              <a:rPr lang="en-US" sz="2400" dirty="0" err="1" smtClean="0">
                <a:solidFill>
                  <a:srgbClr val="3F3F3F"/>
                </a:solidFill>
                <a:latin typeface="Times New Roman"/>
                <a:ea typeface="Times New Roman"/>
                <a:cs typeface="Times New Roman"/>
                <a:sym typeface="Times New Roman"/>
              </a:rPr>
              <a:t>hệ</a:t>
            </a:r>
            <a:r>
              <a:rPr lang="en-US" sz="2400" dirty="0" smtClean="0">
                <a:solidFill>
                  <a:srgbClr val="3F3F3F"/>
                </a:solidFill>
                <a:latin typeface="Times New Roman"/>
                <a:ea typeface="Times New Roman"/>
                <a:cs typeface="Times New Roman"/>
                <a:sym typeface="Times New Roman"/>
              </a:rPr>
              <a:t> </a:t>
            </a:r>
            <a:r>
              <a:rPr lang="en-US" sz="2400" dirty="0" err="1" smtClean="0">
                <a:solidFill>
                  <a:srgbClr val="3F3F3F"/>
                </a:solidFill>
                <a:latin typeface="Times New Roman"/>
                <a:ea typeface="Times New Roman"/>
                <a:cs typeface="Times New Roman"/>
                <a:sym typeface="Times New Roman"/>
              </a:rPr>
              <a:t>thống</a:t>
            </a:r>
            <a:r>
              <a:rPr lang="en-US" sz="2400" b="0" i="0" u="none" strike="noStrike" cap="none" dirty="0" smtClean="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hệ</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thống</a:t>
            </a:r>
            <a:endParaRPr sz="24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20"/>
                                        </p:tgtEl>
                                        <p:attrNameLst>
                                          <p:attrName>style.visibility</p:attrName>
                                        </p:attrNameLst>
                                      </p:cBhvr>
                                      <p:to>
                                        <p:strVal val="visible"/>
                                      </p:to>
                                    </p:set>
                                    <p:animEffect transition="in" filter="fade">
                                      <p:cBhvr>
                                        <p:cTn id="16" dur="500"/>
                                        <p:tgtEl>
                                          <p:spTgt spid="52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7"/>
                                        </p:tgtEl>
                                        <p:attrNameLst>
                                          <p:attrName>style.visibility</p:attrName>
                                        </p:attrNameLst>
                                      </p:cBhvr>
                                      <p:to>
                                        <p:strVal val="visible"/>
                                      </p:to>
                                    </p:set>
                                    <p:animEffect transition="in" filter="fade">
                                      <p:cBhvr>
                                        <p:cTn id="25" dur="500"/>
                                        <p:tgtEl>
                                          <p:spTgt spid="527"/>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30"/>
                                        </p:tgtEl>
                                        <p:attrNameLst>
                                          <p:attrName>style.visibility</p:attrName>
                                        </p:attrNameLst>
                                      </p:cBhvr>
                                      <p:to>
                                        <p:strVal val="visible"/>
                                      </p:to>
                                    </p:set>
                                    <p:animEffect transition="in" filter="fade">
                                      <p:cBhvr>
                                        <p:cTn id="29" dur="500"/>
                                        <p:tgtEl>
                                          <p:spTgt spid="5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8"/>
                                        </p:tgtEl>
                                        <p:attrNameLst>
                                          <p:attrName>style.visibility</p:attrName>
                                        </p:attrNameLst>
                                      </p:cBhvr>
                                      <p:to>
                                        <p:strVal val="visible"/>
                                      </p:to>
                                    </p:set>
                                    <p:animEffect transition="in" filter="fade">
                                      <p:cBhvr>
                                        <p:cTn id="38"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1"/>
                </a:solidFill>
                <a:latin typeface="Calibri"/>
                <a:ea typeface="Calibri"/>
                <a:cs typeface="Calibri"/>
                <a:sym typeface="Calibri"/>
              </a:rPr>
              <a:t>LÝ DO CHỌN ĐỀ TÀI</a:t>
            </a:r>
            <a:endParaRPr sz="2400" b="0" i="0" u="none" strike="noStrike" cap="none" dirty="0">
              <a:solidFill>
                <a:schemeClr val="accent1"/>
              </a:solidFill>
              <a:sym typeface="Arial"/>
            </a:endParaRPr>
          </a:p>
        </p:txBody>
      </p:sp>
      <p:grpSp>
        <p:nvGrpSpPr>
          <p:cNvPr id="593" name="Google Shape;593;p6"/>
          <p:cNvGrpSpPr/>
          <p:nvPr/>
        </p:nvGrpSpPr>
        <p:grpSpPr>
          <a:xfrm>
            <a:off x="4171161" y="963955"/>
            <a:ext cx="3353532" cy="3522536"/>
            <a:chOff x="4543425" y="2277493"/>
            <a:chExt cx="3105150" cy="3214391"/>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926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smtClean="0">
                  <a:solidFill>
                    <a:schemeClr val="dk1"/>
                  </a:solidFill>
                  <a:latin typeface="Times New Roman"/>
                  <a:ea typeface="Times New Roman"/>
                  <a:cs typeface="Times New Roman"/>
                  <a:sym typeface="Times New Roman"/>
                </a:rPr>
                <a:t>Tiến</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bộ</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công</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nghệ</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giúp</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đạt</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độ</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chính</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xác</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cao</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và</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giảm</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thời</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gian</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xử</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lí</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106295" y="4804375"/>
              <a:ext cx="22281" cy="687509"/>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204896" y="3677214"/>
              <a:ext cx="2689700" cy="6459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err="1" smtClean="0">
                  <a:solidFill>
                    <a:schemeClr val="dk1"/>
                  </a:solidFill>
                  <a:latin typeface="Times New Roman"/>
                  <a:ea typeface="Times New Roman"/>
                  <a:cs typeface="Times New Roman"/>
                  <a:sym typeface="Times New Roman"/>
                </a:rPr>
                <a:t>Tính</a:t>
              </a:r>
              <a:r>
                <a:rPr lang="en-US" sz="2000" b="1" dirty="0" smtClean="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ứ</a:t>
              </a:r>
              <a:r>
                <a:rPr lang="en-US" sz="2000" b="1" dirty="0" err="1" smtClean="0">
                  <a:solidFill>
                    <a:schemeClr val="dk1"/>
                  </a:solidFill>
                  <a:latin typeface="Times New Roman"/>
                  <a:ea typeface="Times New Roman"/>
                  <a:cs typeface="Times New Roman"/>
                  <a:sym typeface="Times New Roman"/>
                </a:rPr>
                <a:t>ng</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dụng</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thực</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tiễn</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cao</a:t>
              </a:r>
              <a:r>
                <a:rPr lang="en-US" sz="2000" b="1" dirty="0" smtClean="0">
                  <a:solidFill>
                    <a:schemeClr val="dk1"/>
                  </a:solidFill>
                  <a:latin typeface="Times New Roman"/>
                  <a:ea typeface="Times New Roman"/>
                  <a:cs typeface="Times New Roman"/>
                  <a:sym typeface="Times New Roman"/>
                </a:rPr>
                <a:t>  </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856547" y="4547374"/>
            <a:ext cx="9743804" cy="707846"/>
            <a:chOff x="1061986" y="4966692"/>
            <a:chExt cx="9743804" cy="707846"/>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8531307"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dựng</a:t>
              </a:r>
              <a:r>
                <a:rPr lang="en-US" sz="2000" b="0" i="0" u="none" strike="noStrike" cap="none" dirty="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hệ</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thống</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phát</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hiện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và</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phân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loại</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biển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số</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xe</a:t>
              </a:r>
              <a:r>
                <a:rPr lang="en-US" sz="2000" b="0" i="0" u="none" strike="noStrike" cap="none" dirty="0" smtClean="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là</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việc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cần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smtClean="0">
                  <a:solidFill>
                    <a:schemeClr val="dk1"/>
                  </a:solidFill>
                  <a:latin typeface="Times New Roman"/>
                  <a:ea typeface="Times New Roman"/>
                  <a:cs typeface="Times New Roman"/>
                  <a:sym typeface="Times New Roman"/>
                </a:rPr>
                <a:t>thiết</a:t>
              </a:r>
              <a:r>
                <a:rPr lang="en-US" sz="2000" dirty="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để</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hỗ</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trợ</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giải</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quyết</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nhiều</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vấn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đề</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phức</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tạp</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trong</a:t>
              </a:r>
              <a:r>
                <a:rPr lang="en-US" sz="2000" dirty="0" smtClean="0">
                  <a:solidFill>
                    <a:schemeClr val="dk1"/>
                  </a:solidFill>
                  <a:latin typeface="Times New Roman"/>
                  <a:ea typeface="Times New Roman"/>
                  <a:cs typeface="Times New Roman"/>
                  <a:sym typeface="Times New Roman"/>
                </a:rPr>
                <a:t> an </a:t>
              </a:r>
              <a:r>
                <a:rPr lang="en-US" sz="2000" dirty="0" err="1" smtClean="0">
                  <a:solidFill>
                    <a:schemeClr val="dk1"/>
                  </a:solidFill>
                  <a:latin typeface="Times New Roman"/>
                  <a:ea typeface="Times New Roman"/>
                  <a:cs typeface="Times New Roman"/>
                  <a:sym typeface="Times New Roman"/>
                </a:rPr>
                <a:t>ninh</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và</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quản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lí</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giao</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thông</a:t>
              </a:r>
              <a:endParaRPr sz="2000" b="0"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419049" cy="3617638"/>
            <a:chOff x="1015001" y="879443"/>
            <a:chExt cx="3194387"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218356" y="2275409"/>
              <a:ext cx="2991032" cy="3737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smtClean="0">
                  <a:solidFill>
                    <a:schemeClr val="dk1"/>
                  </a:solidFill>
                  <a:latin typeface="Times New Roman"/>
                  <a:ea typeface="Times New Roman"/>
                  <a:cs typeface="Times New Roman"/>
                  <a:sym typeface="Times New Roman"/>
                </a:rPr>
                <a:t>Tiềm</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năng</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phát</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triển</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err="1" smtClean="0">
                  <a:solidFill>
                    <a:schemeClr val="dk1"/>
                  </a:solidFill>
                  <a:latin typeface="Times New Roman"/>
                  <a:ea typeface="Times New Roman"/>
                  <a:cs typeface="Times New Roman"/>
                  <a:sym typeface="Times New Roman"/>
                </a:rPr>
                <a:t>lớn</a:t>
              </a:r>
              <a:endParaRPr sz="2000" b="1" i="0" u="none" strike="noStrike" cap="none" dirty="0">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5551089" y="5059373"/>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1"/>
          <p:cNvGrpSpPr/>
          <p:nvPr/>
        </p:nvGrpSpPr>
        <p:grpSpPr>
          <a:xfrm>
            <a:off x="6339064" y="3408800"/>
            <a:ext cx="4956963" cy="1132908"/>
            <a:chOff x="7346060" y="3602291"/>
            <a:chExt cx="3610485" cy="1132908"/>
          </a:xfrm>
        </p:grpSpPr>
        <p:sp>
          <p:nvSpPr>
            <p:cNvPr id="765" name="Google Shape;765;p11"/>
            <p:cNvSpPr/>
            <p:nvPr/>
          </p:nvSpPr>
          <p:spPr>
            <a:xfrm>
              <a:off x="7346060" y="3997989"/>
              <a:ext cx="3610485" cy="737210"/>
            </a:xfrm>
            <a:prstGeom prst="rect">
              <a:avLst/>
            </a:prstGeom>
            <a:noFill/>
            <a:ln>
              <a:noFill/>
            </a:ln>
          </p:spPr>
          <p:txBody>
            <a:bodyPr spcFirstLastPara="1" wrap="square" lIns="90000" tIns="45000" rIns="90000" bIns="45000" anchor="t" anchorCtr="0">
              <a:spAutoFit/>
            </a:bodyPr>
            <a:lstStyle/>
            <a:p>
              <a:pPr algn="just"/>
              <a:r>
                <a:rPr lang="vi-VN" dirty="0">
                  <a:latin typeface="+mn-lt"/>
                  <a:cs typeface="Calibri" panose="020F0502020204030204" pitchFamily="34" charset="0"/>
                </a:rPr>
                <a:t>Tối ưu hóa hệ thống để đảm bảo hoạt động hiệu quả trong thời gian thực, có thể xử lý nhiều khung hình mỗi giây mà không làm giảm hiệu suất.</a:t>
              </a:r>
            </a:p>
          </p:txBody>
        </p:sp>
        <p:sp>
          <p:nvSpPr>
            <p:cNvPr id="766" name="Google Shape;766;p11"/>
            <p:cNvSpPr/>
            <p:nvPr/>
          </p:nvSpPr>
          <p:spPr>
            <a:xfrm>
              <a:off x="7348728" y="3602291"/>
              <a:ext cx="3589920" cy="75567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800" b="1" dirty="0" err="1" smtClean="0">
                  <a:solidFill>
                    <a:schemeClr val="dk1"/>
                  </a:solidFill>
                  <a:latin typeface="+mn-lt"/>
                  <a:cs typeface="Calibri" panose="020F0502020204030204" pitchFamily="34" charset="0"/>
                </a:rPr>
                <a:t>Đảm</a:t>
              </a:r>
              <a:r>
                <a:rPr lang="en-US" sz="1800" b="1" dirty="0" smtClean="0">
                  <a:solidFill>
                    <a:schemeClr val="dk1"/>
                  </a:solidFill>
                  <a:latin typeface="+mn-lt"/>
                  <a:cs typeface="Calibri" panose="020F0502020204030204" pitchFamily="34" charset="0"/>
                </a:rPr>
                <a:t> </a:t>
              </a:r>
              <a:r>
                <a:rPr lang="en-US" sz="1800" b="1" dirty="0" err="1" smtClean="0">
                  <a:solidFill>
                    <a:schemeClr val="dk1"/>
                  </a:solidFill>
                  <a:latin typeface="+mn-lt"/>
                  <a:cs typeface="Calibri" panose="020F0502020204030204" pitchFamily="34" charset="0"/>
                </a:rPr>
                <a:t>bảo</a:t>
              </a:r>
              <a:r>
                <a:rPr lang="en-US" sz="1800" b="1" dirty="0" smtClean="0">
                  <a:solidFill>
                    <a:schemeClr val="dk1"/>
                  </a:solidFill>
                  <a:latin typeface="+mn-lt"/>
                  <a:cs typeface="Calibri" panose="020F0502020204030204" pitchFamily="34" charset="0"/>
                </a:rPr>
                <a:t> </a:t>
              </a:r>
              <a:r>
                <a:rPr lang="en-US" sz="1800" b="1" dirty="0" err="1" smtClean="0">
                  <a:solidFill>
                    <a:schemeClr val="dk1"/>
                  </a:solidFill>
                  <a:latin typeface="+mn-lt"/>
                  <a:cs typeface="Calibri" panose="020F0502020204030204" pitchFamily="34" charset="0"/>
                </a:rPr>
                <a:t>hiệu</a:t>
              </a:r>
              <a:r>
                <a:rPr lang="en-US" sz="1800" b="1" dirty="0" smtClean="0">
                  <a:solidFill>
                    <a:schemeClr val="dk1"/>
                  </a:solidFill>
                  <a:latin typeface="+mn-lt"/>
                  <a:cs typeface="Calibri" panose="020F0502020204030204" pitchFamily="34" charset="0"/>
                </a:rPr>
                <a:t> </a:t>
              </a:r>
              <a:r>
                <a:rPr lang="en-US" sz="1800" b="1" dirty="0" err="1" smtClean="0">
                  <a:solidFill>
                    <a:schemeClr val="dk1"/>
                  </a:solidFill>
                  <a:latin typeface="+mn-lt"/>
                  <a:cs typeface="Calibri" panose="020F0502020204030204" pitchFamily="34" charset="0"/>
                </a:rPr>
                <a:t>suất</a:t>
              </a:r>
              <a:r>
                <a:rPr lang="en-US" sz="1800" b="1" dirty="0" smtClean="0">
                  <a:solidFill>
                    <a:schemeClr val="dk1"/>
                  </a:solidFill>
                  <a:latin typeface="+mn-lt"/>
                  <a:cs typeface="Calibri" panose="020F0502020204030204" pitchFamily="34" charset="0"/>
                </a:rPr>
                <a:t> </a:t>
              </a:r>
              <a:r>
                <a:rPr lang="en-US" sz="1800" b="1" dirty="0" err="1" smtClean="0">
                  <a:solidFill>
                    <a:schemeClr val="dk1"/>
                  </a:solidFill>
                  <a:latin typeface="+mn-lt"/>
                  <a:cs typeface="Calibri" panose="020F0502020204030204" pitchFamily="34" charset="0"/>
                </a:rPr>
                <a:t>trong</a:t>
              </a:r>
              <a:r>
                <a:rPr lang="en-US" sz="1800" b="1" dirty="0" smtClean="0">
                  <a:solidFill>
                    <a:schemeClr val="dk1"/>
                  </a:solidFill>
                  <a:latin typeface="+mn-lt"/>
                  <a:cs typeface="Calibri" panose="020F0502020204030204" pitchFamily="34" charset="0"/>
                </a:rPr>
                <a:t> </a:t>
              </a:r>
              <a:r>
                <a:rPr lang="en-US" sz="1800" b="1" dirty="0" err="1" smtClean="0">
                  <a:solidFill>
                    <a:schemeClr val="dk1"/>
                  </a:solidFill>
                  <a:latin typeface="+mn-lt"/>
                  <a:cs typeface="Calibri" panose="020F0502020204030204" pitchFamily="34" charset="0"/>
                </a:rPr>
                <a:t>thời</a:t>
              </a:r>
              <a:r>
                <a:rPr lang="en-US" sz="1800" b="1" dirty="0" smtClean="0">
                  <a:solidFill>
                    <a:schemeClr val="dk1"/>
                  </a:solidFill>
                  <a:latin typeface="+mn-lt"/>
                  <a:cs typeface="Calibri" panose="020F0502020204030204" pitchFamily="34" charset="0"/>
                </a:rPr>
                <a:t> </a:t>
              </a:r>
              <a:r>
                <a:rPr lang="en-US" sz="1800" b="1" dirty="0" err="1" smtClean="0">
                  <a:solidFill>
                    <a:schemeClr val="dk1"/>
                  </a:solidFill>
                  <a:latin typeface="+mn-lt"/>
                  <a:cs typeface="Calibri" panose="020F0502020204030204" pitchFamily="34" charset="0"/>
                </a:rPr>
                <a:t>gian</a:t>
              </a:r>
              <a:r>
                <a:rPr lang="en-US" sz="1800" b="1" dirty="0" smtClean="0">
                  <a:solidFill>
                    <a:schemeClr val="dk1"/>
                  </a:solidFill>
                  <a:latin typeface="+mn-lt"/>
                  <a:cs typeface="Calibri" panose="020F0502020204030204" pitchFamily="34" charset="0"/>
                </a:rPr>
                <a:t> </a:t>
              </a:r>
              <a:r>
                <a:rPr lang="en-US" sz="1800" b="1" dirty="0" err="1" smtClean="0">
                  <a:solidFill>
                    <a:schemeClr val="dk1"/>
                  </a:solidFill>
                  <a:latin typeface="+mn-lt"/>
                  <a:cs typeface="Calibri" panose="020F0502020204030204" pitchFamily="34" charset="0"/>
                </a:rPr>
                <a:t>thực</a:t>
              </a:r>
              <a:endParaRPr sz="1800" b="1" i="0" u="none" strike="noStrike" cap="none" dirty="0">
                <a:solidFill>
                  <a:schemeClr val="dk1"/>
                </a:solidFill>
                <a:latin typeface="+mn-lt"/>
                <a:cs typeface="Calibri" panose="020F0502020204030204" pitchFamily="34" charset="0"/>
                <a:sym typeface="Arial"/>
              </a:endParaRPr>
            </a:p>
          </p:txBody>
        </p:sp>
      </p:grpSp>
      <p:grpSp>
        <p:nvGrpSpPr>
          <p:cNvPr id="767" name="Google Shape;767;p11"/>
          <p:cNvGrpSpPr/>
          <p:nvPr/>
        </p:nvGrpSpPr>
        <p:grpSpPr>
          <a:xfrm>
            <a:off x="6342729" y="4868573"/>
            <a:ext cx="4888688" cy="1255849"/>
            <a:chOff x="7308720" y="5272920"/>
            <a:chExt cx="3785400" cy="1255849"/>
          </a:xfrm>
        </p:grpSpPr>
        <p:sp>
          <p:nvSpPr>
            <p:cNvPr id="768" name="Google Shape;768;p11"/>
            <p:cNvSpPr/>
            <p:nvPr/>
          </p:nvSpPr>
          <p:spPr>
            <a:xfrm>
              <a:off x="7308720" y="5625360"/>
              <a:ext cx="3785400" cy="903409"/>
            </a:xfrm>
            <a:prstGeom prst="rect">
              <a:avLst/>
            </a:prstGeom>
            <a:noFill/>
            <a:ln>
              <a:noFill/>
            </a:ln>
          </p:spPr>
          <p:txBody>
            <a:bodyPr spcFirstLastPara="1" wrap="square" lIns="90000" tIns="45000" rIns="90000" bIns="45000" anchor="t" anchorCtr="0">
              <a:spAutoFit/>
            </a:bodyPr>
            <a:lstStyle/>
            <a:p>
              <a:pPr lvl="0" algn="just">
                <a:lnSpc>
                  <a:spcPct val="120000"/>
                </a:lnSpc>
                <a:buSzPts val="1600"/>
              </a:pPr>
              <a:r>
                <a:rPr lang="vi-VN" dirty="0"/>
                <a:t>Thiết kế hệ thống có khả năng hoạt động liên tục và ổn định trong môi trường thực tế, đồng thời dễ dàng mở rộng và nâng cấp khi cần thiết</a:t>
              </a:r>
              <a:r>
                <a:rPr lang="en-US" sz="1600" b="0" i="0" u="none" strike="noStrike" cap="none" dirty="0" smtClean="0">
                  <a:solidFill>
                    <a:srgbClr val="404040"/>
                  </a:solidFill>
                  <a:latin typeface="Calibri"/>
                  <a:ea typeface="Calibri"/>
                  <a:cs typeface="Calibri"/>
                  <a:sym typeface="Calibri"/>
                </a:rPr>
                <a:t>.</a:t>
              </a:r>
              <a:endParaRPr sz="1600" b="0" i="0" u="none" strike="noStrike" cap="none" dirty="0">
                <a:solidFill>
                  <a:schemeClr val="dk1"/>
                </a:solidFill>
                <a:latin typeface="Arial"/>
                <a:ea typeface="Arial"/>
                <a:cs typeface="Arial"/>
                <a:sym typeface="Arial"/>
              </a:endParaRPr>
            </a:p>
          </p:txBody>
        </p:sp>
        <p:sp>
          <p:nvSpPr>
            <p:cNvPr id="769" name="Google Shape;769;p11"/>
            <p:cNvSpPr/>
            <p:nvPr/>
          </p:nvSpPr>
          <p:spPr>
            <a:xfrm>
              <a:off x="7308720" y="5272920"/>
              <a:ext cx="3580200" cy="755676"/>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en-US" sz="1800" b="1" dirty="0" err="1" smtClean="0"/>
                <a:t>Độ</a:t>
              </a:r>
              <a:r>
                <a:rPr lang="en-US" sz="1800" b="1" dirty="0" smtClean="0"/>
                <a:t> </a:t>
              </a:r>
              <a:r>
                <a:rPr lang="en-US" sz="1800" b="1" dirty="0" err="1" smtClean="0"/>
                <a:t>ổn</a:t>
              </a:r>
              <a:r>
                <a:rPr lang="en-US" sz="1800" b="1" dirty="0" smtClean="0"/>
                <a:t> </a:t>
              </a:r>
              <a:r>
                <a:rPr lang="en-US" sz="1800" b="1" dirty="0" err="1" smtClean="0"/>
                <a:t>định</a:t>
              </a:r>
              <a:r>
                <a:rPr lang="en-US" sz="1800" b="1" dirty="0" smtClean="0"/>
                <a:t> </a:t>
              </a:r>
              <a:r>
                <a:rPr lang="en-US" sz="1800" b="1" dirty="0" err="1"/>
                <a:t>và</a:t>
              </a:r>
              <a:r>
                <a:rPr lang="en-US" sz="1800" b="1" dirty="0"/>
                <a:t> </a:t>
              </a:r>
              <a:r>
                <a:rPr lang="en-US" sz="1800" b="1" dirty="0" err="1"/>
                <a:t>khả</a:t>
              </a:r>
              <a:r>
                <a:rPr lang="en-US" sz="1800" b="1" dirty="0"/>
                <a:t> </a:t>
              </a:r>
              <a:r>
                <a:rPr lang="en-US" sz="1800" b="1" dirty="0" err="1"/>
                <a:t>năng</a:t>
              </a:r>
              <a:r>
                <a:rPr lang="en-US" sz="1800" b="1" dirty="0"/>
                <a:t> </a:t>
              </a:r>
              <a:r>
                <a:rPr lang="en-US" sz="1800" b="1" dirty="0" err="1"/>
                <a:t>mở</a:t>
              </a:r>
              <a:r>
                <a:rPr lang="en-US" sz="1800" b="1" dirty="0"/>
                <a:t> </a:t>
              </a:r>
              <a:r>
                <a:rPr lang="en-US" sz="1800" b="1" dirty="0" err="1"/>
                <a:t>rộng</a:t>
              </a:r>
              <a:endParaRPr sz="1800" b="0" i="0" u="none" strike="noStrike" cap="none" dirty="0">
                <a:solidFill>
                  <a:schemeClr val="dk1"/>
                </a:solidFil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202020"/>
                </a:solidFill>
                <a:latin typeface="Calibri"/>
                <a:ea typeface="Calibri"/>
                <a:cs typeface="Calibri"/>
                <a:sym typeface="Calibri"/>
              </a:rPr>
              <a:t> </a:t>
            </a:r>
            <a:r>
              <a:rPr lang="en-US" sz="2400" b="1" i="0" u="none" strike="noStrike" cap="none" dirty="0">
                <a:solidFill>
                  <a:schemeClr val="accent1"/>
                </a:solidFill>
                <a:latin typeface="Calibri"/>
                <a:ea typeface="Calibri"/>
                <a:cs typeface="Calibri"/>
                <a:sym typeface="Calibri"/>
              </a:rPr>
              <a:t>MỤC TIÊU ĐỀ TÀI</a:t>
            </a:r>
            <a:endParaRPr sz="2400" b="1" i="0" u="none" strike="noStrike" cap="none" dirty="0">
              <a:solidFill>
                <a:schemeClr val="accent1"/>
              </a:solidFil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72" name="Google Shape;772;p11"/>
          <p:cNvGrpSpPr/>
          <p:nvPr/>
        </p:nvGrpSpPr>
        <p:grpSpPr>
          <a:xfrm>
            <a:off x="5487850" y="3549798"/>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6" name="Google Shape;776;p11"/>
          <p:cNvSpPr/>
          <p:nvPr/>
        </p:nvSpPr>
        <p:spPr>
          <a:xfrm>
            <a:off x="5551089" y="198773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7" name="Google Shape;777;p11"/>
          <p:cNvGrpSpPr/>
          <p:nvPr/>
        </p:nvGrpSpPr>
        <p:grpSpPr>
          <a:xfrm>
            <a:off x="5546404" y="523079"/>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11"/>
          <p:cNvGrpSpPr/>
          <p:nvPr/>
        </p:nvGrpSpPr>
        <p:grpSpPr>
          <a:xfrm>
            <a:off x="6333008" y="456457"/>
            <a:ext cx="5603990" cy="1218916"/>
            <a:chOff x="7298998" y="903960"/>
            <a:chExt cx="3997265" cy="1218916"/>
          </a:xfrm>
        </p:grpSpPr>
        <p:sp>
          <p:nvSpPr>
            <p:cNvPr id="781" name="Google Shape;781;p11"/>
            <p:cNvSpPr/>
            <p:nvPr/>
          </p:nvSpPr>
          <p:spPr>
            <a:xfrm>
              <a:off x="7298999" y="1256400"/>
              <a:ext cx="3462740" cy="866476"/>
            </a:xfrm>
            <a:prstGeom prst="rect">
              <a:avLst/>
            </a:prstGeom>
            <a:noFill/>
            <a:ln>
              <a:noFill/>
            </a:ln>
          </p:spPr>
          <p:txBody>
            <a:bodyPr spcFirstLastPara="1" wrap="square" lIns="90000" tIns="45000" rIns="90000" bIns="45000" anchor="t" anchorCtr="0">
              <a:spAutoFit/>
            </a:bodyPr>
            <a:lstStyle/>
            <a:p>
              <a:pPr lvl="0" algn="just">
                <a:lnSpc>
                  <a:spcPct val="120000"/>
                </a:lnSpc>
                <a:buSzPts val="1600"/>
              </a:pPr>
              <a:r>
                <a:rPr lang="en-US" dirty="0" err="1" smtClean="0"/>
                <a:t>Nghiên</a:t>
              </a:r>
              <a:r>
                <a:rPr lang="en-US" dirty="0" smtClean="0"/>
                <a:t> </a:t>
              </a:r>
              <a:r>
                <a:rPr lang="en-US" dirty="0" err="1"/>
                <a:t>cứu</a:t>
              </a:r>
              <a:r>
                <a:rPr lang="en-US" dirty="0"/>
                <a:t> </a:t>
              </a:r>
              <a:r>
                <a:rPr lang="en-US" dirty="0" err="1"/>
                <a:t>nhằm</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và</a:t>
              </a:r>
              <a:r>
                <a:rPr lang="en-US" dirty="0"/>
                <a:t> </a:t>
              </a:r>
              <a:r>
                <a:rPr lang="en-US" dirty="0" err="1"/>
                <a:t>mô</a:t>
              </a:r>
              <a:r>
                <a:rPr lang="en-US" dirty="0"/>
                <a:t> </a:t>
              </a:r>
              <a:r>
                <a:rPr lang="en-US" dirty="0" err="1"/>
                <a:t>hình</a:t>
              </a:r>
              <a:r>
                <a:rPr lang="en-US" dirty="0"/>
                <a:t> </a:t>
              </a:r>
              <a:r>
                <a:rPr lang="en-US" dirty="0" err="1"/>
                <a:t>để</a:t>
              </a:r>
              <a:r>
                <a:rPr lang="en-US" dirty="0"/>
                <a:t> </a:t>
              </a:r>
              <a:r>
                <a:rPr lang="en-US" dirty="0" err="1"/>
                <a:t>cải</a:t>
              </a:r>
              <a:r>
                <a:rPr lang="en-US" dirty="0"/>
                <a:t> </a:t>
              </a:r>
              <a:r>
                <a:rPr lang="en-US" dirty="0" err="1"/>
                <a:t>thiện</a:t>
              </a:r>
              <a:r>
                <a:rPr lang="en-US" dirty="0"/>
                <a:t> </a:t>
              </a:r>
              <a:r>
                <a:rPr lang="en-US" dirty="0" err="1"/>
                <a:t>độ</a:t>
              </a:r>
              <a:r>
                <a:rPr lang="en-US" dirty="0"/>
                <a:t> </a:t>
              </a:r>
              <a:r>
                <a:rPr lang="en-US" dirty="0" err="1"/>
                <a:t>chính</a:t>
              </a:r>
              <a:r>
                <a:rPr lang="en-US" dirty="0"/>
                <a:t> </a:t>
              </a:r>
              <a:r>
                <a:rPr lang="en-US" dirty="0" err="1" smtClean="0"/>
                <a:t>xác</a:t>
              </a:r>
              <a:r>
                <a:rPr lang="en-US" dirty="0" smtClean="0"/>
                <a:t> </a:t>
              </a:r>
              <a:r>
                <a:rPr lang="en-US" dirty="0" err="1" smtClean="0"/>
                <a:t>trong</a:t>
              </a:r>
              <a:r>
                <a:rPr lang="en-US" dirty="0" smtClean="0"/>
                <a:t> </a:t>
              </a:r>
              <a:r>
                <a:rPr lang="en-US" dirty="0" err="1" smtClean="0"/>
                <a:t>việcphát</a:t>
              </a:r>
              <a:r>
                <a:rPr lang="en-US" dirty="0" smtClean="0"/>
                <a:t> </a:t>
              </a:r>
              <a:r>
                <a:rPr lang="en-US" dirty="0" err="1" smtClean="0"/>
                <a:t>hiện</a:t>
              </a:r>
              <a:r>
                <a:rPr lang="en-US" dirty="0" smtClean="0"/>
                <a:t> </a:t>
              </a:r>
              <a:r>
                <a:rPr lang="en-US" dirty="0" err="1" smtClean="0"/>
                <a:t>và</a:t>
              </a:r>
              <a:r>
                <a:rPr lang="en-US" dirty="0" smtClean="0"/>
                <a:t> </a:t>
              </a:r>
              <a:r>
                <a:rPr lang="en-US" dirty="0" err="1" smtClean="0"/>
                <a:t>phân</a:t>
              </a:r>
              <a:r>
                <a:rPr lang="en-US" dirty="0" smtClean="0"/>
                <a:t> </a:t>
              </a:r>
              <a:r>
                <a:rPr lang="en-US" dirty="0" err="1" smtClean="0"/>
                <a:t>loại</a:t>
              </a:r>
              <a:r>
                <a:rPr lang="en-US" dirty="0" smtClean="0"/>
                <a:t> </a:t>
              </a:r>
              <a:r>
                <a:rPr lang="en-US" dirty="0" err="1"/>
                <a:t>biển</a:t>
              </a:r>
              <a:r>
                <a:rPr lang="en-US" dirty="0"/>
                <a:t> </a:t>
              </a:r>
              <a:r>
                <a:rPr lang="en-US" dirty="0" err="1"/>
                <a:t>số</a:t>
              </a:r>
              <a:r>
                <a:rPr lang="en-US" dirty="0"/>
                <a:t> </a:t>
              </a:r>
              <a:r>
                <a:rPr lang="en-US" dirty="0" err="1"/>
                <a:t>xe</a:t>
              </a:r>
              <a:endParaRPr sz="1600" b="0" i="0" u="none" strike="noStrike" cap="none" dirty="0">
                <a:solidFill>
                  <a:schemeClr val="dk1"/>
                </a:solidFill>
                <a:latin typeface="Arial"/>
                <a:ea typeface="Arial"/>
                <a:cs typeface="Arial"/>
                <a:sym typeface="Arial"/>
              </a:endParaRPr>
            </a:p>
          </p:txBody>
        </p:sp>
        <p:sp>
          <p:nvSpPr>
            <p:cNvPr id="782" name="Google Shape;782;p11"/>
            <p:cNvSpPr/>
            <p:nvPr/>
          </p:nvSpPr>
          <p:spPr>
            <a:xfrm>
              <a:off x="7298998" y="903960"/>
              <a:ext cx="3997265" cy="367878"/>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dirty="0" err="1" smtClean="0">
                  <a:solidFill>
                    <a:srgbClr val="262626"/>
                  </a:solidFill>
                  <a:latin typeface="+mn-lt"/>
                  <a:cs typeface="Calibri"/>
                  <a:sym typeface="Calibri"/>
                </a:rPr>
                <a:t>Tìm</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hiểu</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và</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tối</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ưu</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hóa</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các</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mô</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hình</a:t>
              </a:r>
              <a:r>
                <a:rPr lang="en-US" sz="1800" b="1" dirty="0" smtClean="0">
                  <a:solidFill>
                    <a:srgbClr val="262626"/>
                  </a:solidFill>
                  <a:latin typeface="+mn-lt"/>
                  <a:cs typeface="Calibri"/>
                  <a:sym typeface="Calibri"/>
                </a:rPr>
                <a:t> </a:t>
              </a:r>
              <a:r>
                <a:rPr lang="en-US" sz="1800" b="1" dirty="0" err="1" smtClean="0">
                  <a:solidFill>
                    <a:srgbClr val="262626"/>
                  </a:solidFill>
                  <a:latin typeface="+mn-lt"/>
                  <a:cs typeface="Calibri"/>
                  <a:sym typeface="Calibri"/>
                </a:rPr>
                <a:t>DeepLearning</a:t>
              </a:r>
              <a:r>
                <a:rPr lang="en-US" sz="1800" b="1" dirty="0" smtClean="0">
                  <a:solidFill>
                    <a:srgbClr val="262626"/>
                  </a:solidFill>
                  <a:latin typeface="+mn-lt"/>
                  <a:cs typeface="Calibri"/>
                  <a:sym typeface="Calibri"/>
                </a:rPr>
                <a:t> </a:t>
              </a:r>
              <a:endParaRPr sz="1800" b="0" i="0" u="none" strike="noStrike" cap="none" dirty="0">
                <a:solidFill>
                  <a:schemeClr val="dk1"/>
                </a:solidFill>
                <a:latin typeface="+mn-lt"/>
                <a:sym typeface="Arial"/>
              </a:endParaRPr>
            </a:p>
          </p:txBody>
        </p:sp>
      </p:grpSp>
      <p:grpSp>
        <p:nvGrpSpPr>
          <p:cNvPr id="783" name="Google Shape;783;p11"/>
          <p:cNvGrpSpPr/>
          <p:nvPr/>
        </p:nvGrpSpPr>
        <p:grpSpPr>
          <a:xfrm>
            <a:off x="6342728" y="1803050"/>
            <a:ext cx="4888689" cy="1477448"/>
            <a:chOff x="7308720" y="2256120"/>
            <a:chExt cx="4128840" cy="1477448"/>
          </a:xfrm>
        </p:grpSpPr>
        <p:sp>
          <p:nvSpPr>
            <p:cNvPr id="784" name="Google Shape;784;p11"/>
            <p:cNvSpPr/>
            <p:nvPr/>
          </p:nvSpPr>
          <p:spPr>
            <a:xfrm>
              <a:off x="7308720" y="2608560"/>
              <a:ext cx="4128840" cy="1125008"/>
            </a:xfrm>
            <a:prstGeom prst="rect">
              <a:avLst/>
            </a:prstGeom>
            <a:noFill/>
            <a:ln>
              <a:noFill/>
            </a:ln>
          </p:spPr>
          <p:txBody>
            <a:bodyPr spcFirstLastPara="1" wrap="square" lIns="90000" tIns="45000" rIns="90000" bIns="45000" anchor="t" anchorCtr="0">
              <a:spAutoFit/>
            </a:bodyPr>
            <a:lstStyle/>
            <a:p>
              <a:pPr lvl="0" algn="just">
                <a:lnSpc>
                  <a:spcPct val="120000"/>
                </a:lnSpc>
                <a:buSzPts val="1600"/>
              </a:pPr>
              <a:r>
                <a:rPr lang="en-US" dirty="0" err="1"/>
                <a:t>X</a:t>
              </a:r>
              <a:r>
                <a:rPr lang="en-US" dirty="0" err="1" smtClean="0"/>
                <a:t>ây</a:t>
              </a:r>
              <a:r>
                <a:rPr lang="en-US" dirty="0" smtClean="0"/>
                <a:t> </a:t>
              </a:r>
              <a:r>
                <a:rPr lang="en-US" dirty="0" err="1"/>
                <a:t>dựng</a:t>
              </a:r>
              <a:r>
                <a:rPr lang="en-US" dirty="0"/>
                <a:t> </a:t>
              </a:r>
              <a:r>
                <a:rPr lang="en-US" dirty="0" err="1"/>
                <a:t>hệ</a:t>
              </a:r>
              <a:r>
                <a:rPr lang="en-US" dirty="0"/>
                <a:t> </a:t>
              </a:r>
              <a:r>
                <a:rPr lang="en-US" dirty="0" err="1"/>
                <a:t>thống</a:t>
              </a:r>
              <a:r>
                <a:rPr lang="en-US" dirty="0"/>
                <a:t> </a:t>
              </a:r>
              <a:r>
                <a:rPr lang="en-US" dirty="0" err="1" smtClean="0"/>
                <a:t>phát</a:t>
              </a:r>
              <a:r>
                <a:rPr lang="en-US" dirty="0" smtClean="0"/>
                <a:t> </a:t>
              </a:r>
              <a:r>
                <a:rPr lang="en-US" dirty="0" err="1" smtClean="0"/>
                <a:t>hiện</a:t>
              </a:r>
              <a:r>
                <a:rPr lang="en-US" dirty="0" smtClean="0"/>
                <a:t> </a:t>
              </a:r>
              <a:r>
                <a:rPr lang="en-US" dirty="0" err="1" smtClean="0"/>
                <a:t>và</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biển</a:t>
              </a:r>
              <a:r>
                <a:rPr lang="en-US" dirty="0" smtClean="0"/>
                <a:t> </a:t>
              </a:r>
              <a:r>
                <a:rPr lang="en-US" dirty="0" err="1"/>
                <a:t>số</a:t>
              </a:r>
              <a:r>
                <a:rPr lang="en-US" dirty="0"/>
                <a:t> </a:t>
              </a:r>
              <a:r>
                <a:rPr lang="en-US" dirty="0" err="1"/>
                <a:t>xe</a:t>
              </a:r>
              <a:r>
                <a:rPr lang="en-US" dirty="0"/>
                <a:t> </a:t>
              </a:r>
              <a:r>
                <a:rPr lang="en-US" dirty="0" err="1"/>
                <a:t>có</a:t>
              </a:r>
              <a:r>
                <a:rPr lang="en-US" dirty="0"/>
                <a:t> </a:t>
              </a:r>
              <a:r>
                <a:rPr lang="en-US" dirty="0" err="1"/>
                <a:t>thể</a:t>
              </a:r>
              <a:r>
                <a:rPr lang="en-US" dirty="0"/>
                <a:t> </a:t>
              </a:r>
              <a:r>
                <a:rPr lang="en-US" dirty="0" err="1"/>
                <a:t>tích</a:t>
              </a:r>
              <a:r>
                <a:rPr lang="en-US" dirty="0"/>
                <a:t> </a:t>
              </a:r>
              <a:r>
                <a:rPr lang="en-US" dirty="0" err="1"/>
                <a:t>hợp</a:t>
              </a:r>
              <a:r>
                <a:rPr lang="en-US" dirty="0"/>
                <a:t> </a:t>
              </a:r>
              <a:r>
                <a:rPr lang="en-US" dirty="0" err="1"/>
                <a:t>dễ</a:t>
              </a:r>
              <a:r>
                <a:rPr lang="en-US" dirty="0"/>
                <a:t> </a:t>
              </a:r>
              <a:r>
                <a:rPr lang="en-US" dirty="0" err="1"/>
                <a:t>dàng</a:t>
              </a:r>
              <a:r>
                <a:rPr lang="en-US" dirty="0"/>
                <a:t> </a:t>
              </a:r>
              <a:r>
                <a:rPr lang="en-US" dirty="0" err="1"/>
                <a:t>vào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thực</a:t>
              </a:r>
              <a:r>
                <a:rPr lang="en-US" dirty="0"/>
                <a:t> </a:t>
              </a:r>
              <a:r>
                <a:rPr lang="en-US" dirty="0" err="1"/>
                <a:t>tế</a:t>
              </a:r>
              <a:r>
                <a:rPr lang="en-US" dirty="0"/>
                <a:t> </a:t>
              </a:r>
              <a:r>
                <a:rPr lang="en-US" dirty="0" err="1"/>
                <a:t>như</a:t>
              </a:r>
              <a:r>
                <a:rPr lang="en-US" dirty="0"/>
                <a:t> </a:t>
              </a:r>
              <a:r>
                <a:rPr lang="en-US" dirty="0" err="1"/>
                <a:t>hệ</a:t>
              </a:r>
              <a:r>
                <a:rPr lang="en-US" dirty="0"/>
                <a:t> </a:t>
              </a:r>
              <a:r>
                <a:rPr lang="en-US" dirty="0" err="1"/>
                <a:t>thống</a:t>
              </a:r>
              <a:r>
                <a:rPr lang="en-US" dirty="0"/>
                <a:t> </a:t>
              </a:r>
              <a:r>
                <a:rPr lang="en-US" dirty="0" err="1"/>
                <a:t>giao</a:t>
              </a:r>
              <a:r>
                <a:rPr lang="en-US" dirty="0"/>
                <a:t> </a:t>
              </a:r>
              <a:r>
                <a:rPr lang="en-US" dirty="0" err="1"/>
                <a:t>thông</a:t>
              </a:r>
              <a:r>
                <a:rPr lang="en-US" dirty="0"/>
                <a:t> </a:t>
              </a:r>
              <a:r>
                <a:rPr lang="en-US" dirty="0" err="1"/>
                <a:t>thông</a:t>
              </a:r>
              <a:r>
                <a:rPr lang="en-US" dirty="0"/>
                <a:t> minh, </a:t>
              </a:r>
              <a:r>
                <a:rPr lang="en-US" dirty="0" err="1"/>
                <a:t>quản</a:t>
              </a:r>
              <a:r>
                <a:rPr lang="en-US" dirty="0"/>
                <a:t> </a:t>
              </a:r>
              <a:r>
                <a:rPr lang="en-US" dirty="0" err="1"/>
                <a:t>lý</a:t>
              </a:r>
              <a:r>
                <a:rPr lang="en-US" dirty="0"/>
                <a:t> </a:t>
              </a:r>
              <a:r>
                <a:rPr lang="en-US" dirty="0" err="1"/>
                <a:t>bãi</a:t>
              </a:r>
              <a:r>
                <a:rPr lang="en-US" dirty="0"/>
                <a:t> </a:t>
              </a:r>
              <a:r>
                <a:rPr lang="en-US" dirty="0" err="1"/>
                <a:t>đỗ</a:t>
              </a:r>
              <a:r>
                <a:rPr lang="en-US" dirty="0"/>
                <a:t> </a:t>
              </a:r>
              <a:r>
                <a:rPr lang="en-US" dirty="0" err="1"/>
                <a:t>xe</a:t>
              </a:r>
              <a:r>
                <a:rPr lang="en-US" dirty="0"/>
                <a:t>, </a:t>
              </a:r>
              <a:r>
                <a:rPr lang="en-US" dirty="0" err="1"/>
                <a:t>hoặc</a:t>
              </a:r>
              <a:r>
                <a:rPr lang="en-US" dirty="0"/>
                <a:t> </a:t>
              </a:r>
              <a:r>
                <a:rPr lang="en-US" dirty="0" err="1"/>
                <a:t>giám</a:t>
              </a:r>
              <a:r>
                <a:rPr lang="en-US" dirty="0"/>
                <a:t> </a:t>
              </a:r>
              <a:r>
                <a:rPr lang="en-US" dirty="0" err="1"/>
                <a:t>sát</a:t>
              </a:r>
              <a:r>
                <a:rPr lang="en-US" dirty="0"/>
                <a:t> an </a:t>
              </a:r>
              <a:r>
                <a:rPr lang="en-US" dirty="0" err="1"/>
                <a:t>ninh</a:t>
              </a:r>
              <a:endParaRPr sz="1600" b="0" i="0" u="none" strike="noStrike" cap="none" dirty="0">
                <a:solidFill>
                  <a:schemeClr val="dk1"/>
                </a:solidFill>
                <a:latin typeface="Arial"/>
                <a:ea typeface="Arial"/>
                <a:cs typeface="Arial"/>
                <a:sym typeface="Arial"/>
              </a:endParaRPr>
            </a:p>
          </p:txBody>
        </p:sp>
        <p:sp>
          <p:nvSpPr>
            <p:cNvPr id="785" name="Google Shape;785;p11"/>
            <p:cNvSpPr/>
            <p:nvPr/>
          </p:nvSpPr>
          <p:spPr>
            <a:xfrm>
              <a:off x="7308720" y="2256120"/>
              <a:ext cx="4128840" cy="423278"/>
            </a:xfrm>
            <a:prstGeom prst="rect">
              <a:avLst/>
            </a:prstGeom>
            <a:noFill/>
            <a:ln>
              <a:noFill/>
            </a:ln>
          </p:spPr>
          <p:txBody>
            <a:bodyPr spcFirstLastPara="1" wrap="square" lIns="90000" tIns="45000" rIns="90000" bIns="45000" anchor="t" anchorCtr="0">
              <a:spAutoFit/>
            </a:bodyPr>
            <a:lstStyle/>
            <a:p>
              <a:pPr lvl="0">
                <a:lnSpc>
                  <a:spcPct val="120000"/>
                </a:lnSpc>
                <a:buSzPts val="1800"/>
              </a:pPr>
              <a:r>
                <a:rPr lang="en-US" sz="1800" b="1" dirty="0" err="1">
                  <a:latin typeface="+mn-lt"/>
                  <a:cs typeface="Calibri" panose="020F0502020204030204" pitchFamily="34" charset="0"/>
                </a:rPr>
                <a:t>Tăng</a:t>
              </a:r>
              <a:r>
                <a:rPr lang="en-US" sz="1800" b="1" dirty="0">
                  <a:latin typeface="+mn-lt"/>
                  <a:cs typeface="Calibri" panose="020F0502020204030204" pitchFamily="34" charset="0"/>
                </a:rPr>
                <a:t> </a:t>
              </a:r>
              <a:r>
                <a:rPr lang="en-US" sz="1800" b="1" dirty="0" err="1">
                  <a:latin typeface="+mn-lt"/>
                  <a:cs typeface="Calibri" panose="020F0502020204030204" pitchFamily="34" charset="0"/>
                </a:rPr>
                <a:t>cường</a:t>
              </a:r>
              <a:r>
                <a:rPr lang="en-US" sz="1800" b="1" dirty="0">
                  <a:latin typeface="+mn-lt"/>
                  <a:cs typeface="Calibri" panose="020F0502020204030204" pitchFamily="34" charset="0"/>
                </a:rPr>
                <a:t> </a:t>
              </a:r>
              <a:r>
                <a:rPr lang="en-US" sz="1800" b="1" dirty="0" err="1">
                  <a:latin typeface="+mn-lt"/>
                  <a:cs typeface="Calibri" panose="020F0502020204030204" pitchFamily="34" charset="0"/>
                </a:rPr>
                <a:t>tính</a:t>
              </a:r>
              <a:r>
                <a:rPr lang="en-US" sz="1800" b="1" dirty="0">
                  <a:latin typeface="+mn-lt"/>
                  <a:cs typeface="Calibri" panose="020F0502020204030204" pitchFamily="34" charset="0"/>
                </a:rPr>
                <a:t> </a:t>
              </a:r>
              <a:r>
                <a:rPr lang="en-US" sz="1800" b="1" dirty="0" err="1">
                  <a:latin typeface="+mn-lt"/>
                  <a:cs typeface="Calibri" panose="020F0502020204030204" pitchFamily="34" charset="0"/>
                </a:rPr>
                <a:t>ứng</a:t>
              </a:r>
              <a:r>
                <a:rPr lang="en-US" sz="1800" b="1" dirty="0">
                  <a:latin typeface="+mn-lt"/>
                  <a:cs typeface="Calibri" panose="020F0502020204030204" pitchFamily="34" charset="0"/>
                </a:rPr>
                <a:t> </a:t>
              </a:r>
              <a:r>
                <a:rPr lang="en-US" sz="1800" b="1" dirty="0" err="1">
                  <a:latin typeface="+mn-lt"/>
                  <a:cs typeface="Calibri" panose="020F0502020204030204" pitchFamily="34" charset="0"/>
                </a:rPr>
                <a:t>dụng</a:t>
              </a:r>
              <a:endParaRPr sz="1800" b="1" i="0" u="none" strike="noStrike" cap="none" dirty="0">
                <a:solidFill>
                  <a:schemeClr val="dk1"/>
                </a:solidFill>
                <a:latin typeface="+mn-lt"/>
                <a:cs typeface="Calibri" panose="020F0502020204030204" pitchFamily="34" charset="0"/>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fade">
                                      <p:cBhvr>
                                        <p:cTn id="7" dur="500"/>
                                        <p:tgtEl>
                                          <p:spTgt spid="772"/>
                                        </p:tgtEl>
                                      </p:cBhvr>
                                    </p:animEffect>
                                  </p:childTnLst>
                                </p:cTn>
                              </p:par>
                              <p:par>
                                <p:cTn id="8" presetID="10" presetClass="entr" presetSubtype="0" fill="hold" nodeType="withEffect">
                                  <p:stCondLst>
                                    <p:cond delay="0"/>
                                  </p:stCondLst>
                                  <p:childTnLst>
                                    <p:set>
                                      <p:cBhvr>
                                        <p:cTn id="9" dur="1" fill="hold">
                                          <p:stCondLst>
                                            <p:cond delay="0"/>
                                          </p:stCondLst>
                                        </p:cTn>
                                        <p:tgtEl>
                                          <p:spTgt spid="776"/>
                                        </p:tgtEl>
                                        <p:attrNameLst>
                                          <p:attrName>style.visibility</p:attrName>
                                        </p:attrNameLst>
                                      </p:cBhvr>
                                      <p:to>
                                        <p:strVal val="visible"/>
                                      </p:to>
                                    </p:set>
                                    <p:animEffect transition="in" filter="fade">
                                      <p:cBhvr>
                                        <p:cTn id="10" dur="500"/>
                                        <p:tgtEl>
                                          <p:spTgt spid="776"/>
                                        </p:tgtEl>
                                      </p:cBhvr>
                                    </p:animEffect>
                                  </p:childTnLst>
                                </p:cTn>
                              </p:par>
                              <p:par>
                                <p:cTn id="11" presetID="10" presetClass="entr" presetSubtype="0" fill="hold" nodeType="withEffect">
                                  <p:stCondLst>
                                    <p:cond delay="0"/>
                                  </p:stCondLst>
                                  <p:childTnLst>
                                    <p:set>
                                      <p:cBhvr>
                                        <p:cTn id="12" dur="1" fill="hold">
                                          <p:stCondLst>
                                            <p:cond delay="0"/>
                                          </p:stCondLst>
                                        </p:cTn>
                                        <p:tgtEl>
                                          <p:spTgt spid="777"/>
                                        </p:tgtEl>
                                        <p:attrNameLst>
                                          <p:attrName>style.visibility</p:attrName>
                                        </p:attrNameLst>
                                      </p:cBhvr>
                                      <p:to>
                                        <p:strVal val="visible"/>
                                      </p:to>
                                    </p:set>
                                    <p:animEffect transition="in" filter="fade">
                                      <p:cBhvr>
                                        <p:cTn id="13" dur="500"/>
                                        <p:tgtEl>
                                          <p:spTgt spid="777"/>
                                        </p:tgtEl>
                                      </p:cBhvr>
                                    </p:animEffect>
                                  </p:childTnLst>
                                </p:cTn>
                              </p:par>
                              <p:par>
                                <p:cTn id="14" presetID="10" presetClass="entr" presetSubtype="0" fill="hold" nodeType="withEffect">
                                  <p:stCondLst>
                                    <p:cond delay="0"/>
                                  </p:stCondLst>
                                  <p:childTnLst>
                                    <p:set>
                                      <p:cBhvr>
                                        <p:cTn id="15" dur="1" fill="hold">
                                          <p:stCondLst>
                                            <p:cond delay="0"/>
                                          </p:stCondLst>
                                        </p:cTn>
                                        <p:tgtEl>
                                          <p:spTgt spid="780"/>
                                        </p:tgtEl>
                                        <p:attrNameLst>
                                          <p:attrName>style.visibility</p:attrName>
                                        </p:attrNameLst>
                                      </p:cBhvr>
                                      <p:to>
                                        <p:strVal val="visible"/>
                                      </p:to>
                                    </p:set>
                                    <p:animEffect transition="in" filter="fade">
                                      <p:cBhvr>
                                        <p:cTn id="16" dur="500"/>
                                        <p:tgtEl>
                                          <p:spTgt spid="780"/>
                                        </p:tgtEl>
                                      </p:cBhvr>
                                    </p:animEffect>
                                  </p:childTnLst>
                                </p:cTn>
                              </p:par>
                              <p:par>
                                <p:cTn id="17" presetID="10" presetClass="entr" presetSubtype="0" fill="hold" nodeType="withEffect">
                                  <p:stCondLst>
                                    <p:cond delay="0"/>
                                  </p:stCondLst>
                                  <p:childTnLst>
                                    <p:set>
                                      <p:cBhvr>
                                        <p:cTn id="18" dur="1" fill="hold">
                                          <p:stCondLst>
                                            <p:cond delay="0"/>
                                          </p:stCondLst>
                                        </p:cTn>
                                        <p:tgtEl>
                                          <p:spTgt spid="783"/>
                                        </p:tgtEl>
                                        <p:attrNameLst>
                                          <p:attrName>style.visibility</p:attrName>
                                        </p:attrNameLst>
                                      </p:cBhvr>
                                      <p:to>
                                        <p:strVal val="visible"/>
                                      </p:to>
                                    </p:set>
                                    <p:animEffect transition="in" filter="fade">
                                      <p:cBhvr>
                                        <p:cTn id="19" dur="500"/>
                                        <p:tgtEl>
                                          <p:spTgt spid="783"/>
                                        </p:tgtEl>
                                      </p:cBhvr>
                                    </p:animEffect>
                                  </p:childTnLst>
                                </p:cTn>
                              </p:par>
                              <p:par>
                                <p:cTn id="20" presetID="10" presetClass="entr" presetSubtype="0" fill="hold" nodeType="withEffect">
                                  <p:stCondLst>
                                    <p:cond delay="0"/>
                                  </p:stCondLst>
                                  <p:childTnLst>
                                    <p:set>
                                      <p:cBhvr>
                                        <p:cTn id="21" dur="1" fill="hold">
                                          <p:stCondLst>
                                            <p:cond delay="0"/>
                                          </p:stCondLst>
                                        </p:cTn>
                                        <p:tgtEl>
                                          <p:spTgt spid="764"/>
                                        </p:tgtEl>
                                        <p:attrNameLst>
                                          <p:attrName>style.visibility</p:attrName>
                                        </p:attrNameLst>
                                      </p:cBhvr>
                                      <p:to>
                                        <p:strVal val="visible"/>
                                      </p:to>
                                    </p:set>
                                    <p:animEffect transition="in" filter="fade">
                                      <p:cBhvr>
                                        <p:cTn id="22" dur="500"/>
                                        <p:tgtEl>
                                          <p:spTgt spid="764"/>
                                        </p:tgtEl>
                                      </p:cBhvr>
                                    </p:animEffect>
                                  </p:childTnLst>
                                </p:cTn>
                              </p:par>
                              <p:par>
                                <p:cTn id="23" presetID="10" presetClass="entr" presetSubtype="0" fill="hold" nodeType="withEffect">
                                  <p:stCondLst>
                                    <p:cond delay="0"/>
                                  </p:stCondLst>
                                  <p:childTnLst>
                                    <p:set>
                                      <p:cBhvr>
                                        <p:cTn id="24" dur="1" fill="hold">
                                          <p:stCondLst>
                                            <p:cond delay="0"/>
                                          </p:stCondLst>
                                        </p:cTn>
                                        <p:tgtEl>
                                          <p:spTgt spid="767"/>
                                        </p:tgtEl>
                                        <p:attrNameLst>
                                          <p:attrName>style.visibility</p:attrName>
                                        </p:attrNameLst>
                                      </p:cBhvr>
                                      <p:to>
                                        <p:strVal val="visible"/>
                                      </p:to>
                                    </p:set>
                                    <p:animEffect transition="in" filter="fade">
                                      <p:cBhvr>
                                        <p:cTn id="25" dur="500"/>
                                        <p:tgtEl>
                                          <p:spTgt spid="767"/>
                                        </p:tgtEl>
                                      </p:cBhvr>
                                    </p:animEffect>
                                  </p:childTnLst>
                                </p:cTn>
                              </p:par>
                              <p:par>
                                <p:cTn id="26" presetID="10" presetClass="entr" presetSubtype="0" fill="hold" nodeType="withEffect">
                                  <p:stCondLst>
                                    <p:cond delay="0"/>
                                  </p:stCondLst>
                                  <p:childTnLst>
                                    <p:set>
                                      <p:cBhvr>
                                        <p:cTn id="27" dur="1" fill="hold">
                                          <p:stCondLst>
                                            <p:cond delay="0"/>
                                          </p:stCondLst>
                                        </p:cTn>
                                        <p:tgtEl>
                                          <p:spTgt spid="761"/>
                                        </p:tgtEl>
                                        <p:attrNameLst>
                                          <p:attrName>style.visibility</p:attrName>
                                        </p:attrNameLst>
                                      </p:cBhvr>
                                      <p:to>
                                        <p:strVal val="visible"/>
                                      </p:to>
                                    </p:set>
                                    <p:animEffect transition="in" filter="fade">
                                      <p:cBhvr>
                                        <p:cTn id="28" dur="500"/>
                                        <p:tgtEl>
                                          <p:spTgt spid="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a:t>
            </a:r>
            <a:r>
              <a:rPr lang="en-US" sz="4800" b="1" i="1" u="none" strike="noStrike" cap="none" dirty="0" smtClean="0">
                <a:solidFill>
                  <a:srgbClr val="FF3737"/>
                </a:solidFill>
                <a:latin typeface="Calibri"/>
                <a:ea typeface="Calibri"/>
                <a:cs typeface="Calibri"/>
                <a:sym typeface="Calibri"/>
              </a:rPr>
              <a:t>02 </a:t>
            </a:r>
            <a:r>
              <a:rPr lang="en-US" sz="4800" b="1" i="1" u="none" strike="noStrike" cap="none" dirty="0">
                <a:solidFill>
                  <a:srgbClr val="FF3737"/>
                </a:solidFill>
                <a:latin typeface="Calibri"/>
                <a:ea typeface="Calibri"/>
                <a:cs typeface="Calibri"/>
                <a:sym typeface="Calibri"/>
              </a:rPr>
              <a:t>:</a:t>
            </a:r>
            <a:endParaRPr sz="4800" b="0" i="0" u="none" strike="noStrike" cap="none" dirty="0">
              <a:solidFill>
                <a:schemeClr val="dk1"/>
              </a:solidFill>
              <a:latin typeface="Arial"/>
              <a:ea typeface="Arial"/>
              <a:cs typeface="Arial"/>
              <a:sym typeface="Arial"/>
            </a:endParaRPr>
          </a:p>
        </p:txBody>
      </p:sp>
      <p:grpSp>
        <p:nvGrpSpPr>
          <p:cNvPr id="805" name="Google Shape;805;p12"/>
          <p:cNvGrpSpPr/>
          <p:nvPr/>
        </p:nvGrpSpPr>
        <p:grpSpPr>
          <a:xfrm>
            <a:off x="5814559" y="1984685"/>
            <a:ext cx="5486399" cy="3425515"/>
            <a:chOff x="5843830" y="1770480"/>
            <a:chExt cx="5259520" cy="364680"/>
          </a:xfrm>
        </p:grpSpPr>
        <p:sp>
          <p:nvSpPr>
            <p:cNvPr id="806" name="Google Shape;806;p12"/>
            <p:cNvSpPr/>
            <p:nvPr/>
          </p:nvSpPr>
          <p:spPr>
            <a:xfrm>
              <a:off x="5843830" y="1820608"/>
              <a:ext cx="5259520" cy="20627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smtClean="0">
                  <a:solidFill>
                    <a:schemeClr val="dk1"/>
                  </a:solidFill>
                </a:rPr>
                <a:t>XÂY DỰNG</a:t>
              </a:r>
              <a:r>
                <a:rPr lang="en-US" sz="6000" b="0" i="0" u="none" strike="noStrike" cap="none" dirty="0" smtClean="0">
                  <a:solidFill>
                    <a:schemeClr val="dk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HỆ THỐNG</a:t>
              </a:r>
              <a:endParaRPr sz="6000" b="0" i="0" u="none" strike="noStrike" cap="none" dirty="0">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1"/>
                </a:solidFill>
                <a:latin typeface="Calibri"/>
                <a:ea typeface="Calibri"/>
                <a:cs typeface="Calibri"/>
                <a:sym typeface="Calibri"/>
              </a:rPr>
              <a:t>CÔNG NGHỆ VÀ NGÔN NGỮ SỬ DỤNG</a:t>
            </a:r>
            <a:endParaRPr sz="2400" b="0" i="0" u="none" strike="noStrike" cap="none" dirty="0">
              <a:solidFill>
                <a:schemeClr val="accent1"/>
              </a:solidFil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2" name="AutoShape 2" descr="ung-dung-python-trong-doanh-nghiẹ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98883"/>
            <a:ext cx="6023811" cy="28495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810" y="3874169"/>
            <a:ext cx="6168190" cy="28463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3810" y="1098884"/>
            <a:ext cx="6168189" cy="28495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3948386"/>
            <a:ext cx="6023811" cy="277209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SƠ </a:t>
            </a:r>
            <a:r>
              <a:rPr lang="en-US" sz="2400" b="1" i="0" u="none" strike="noStrike" cap="none" dirty="0" smtClean="0">
                <a:solidFill>
                  <a:srgbClr val="FF3737"/>
                </a:solidFill>
                <a:latin typeface="Calibri"/>
                <a:ea typeface="Calibri"/>
                <a:cs typeface="Calibri"/>
                <a:sym typeface="Calibri"/>
              </a:rPr>
              <a:t>ĐỒ XỬ LÝ HỆ </a:t>
            </a:r>
            <a:r>
              <a:rPr lang="en-US" sz="2400" b="1" i="0" u="none" strike="noStrike" cap="none" dirty="0">
                <a:solidFill>
                  <a:srgbClr val="FF3737"/>
                </a:solidFill>
                <a:latin typeface="Calibri"/>
                <a:ea typeface="Calibri"/>
                <a:cs typeface="Calibri"/>
                <a:sym typeface="Calibri"/>
              </a:rPr>
              <a:t>THỐNG</a:t>
            </a:r>
            <a:endParaRPr sz="2400" b="0" i="0" u="none" strike="noStrike" cap="none" dirty="0">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59" y="1496290"/>
            <a:ext cx="1605540" cy="20966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140" y="1958946"/>
            <a:ext cx="1904115" cy="143780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2428" y="1990822"/>
            <a:ext cx="2057807" cy="1399309"/>
          </a:xfrm>
          <a:prstGeom prst="rect">
            <a:avLst/>
          </a:prstGeom>
        </p:spPr>
      </p:pic>
      <p:sp>
        <p:nvSpPr>
          <p:cNvPr id="11" name="Oval 10"/>
          <p:cNvSpPr/>
          <p:nvPr/>
        </p:nvSpPr>
        <p:spPr>
          <a:xfrm>
            <a:off x="9911889" y="1203406"/>
            <a:ext cx="1988185" cy="709930"/>
          </a:xfrm>
          <a:prstGeom prst="ellipse">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en-US"/>
              <a:t>Mờ</a:t>
            </a:r>
          </a:p>
        </p:txBody>
      </p:sp>
      <p:sp>
        <p:nvSpPr>
          <p:cNvPr id="12" name="Oval 11"/>
          <p:cNvSpPr/>
          <p:nvPr/>
        </p:nvSpPr>
        <p:spPr>
          <a:xfrm>
            <a:off x="9991899" y="2486437"/>
            <a:ext cx="1908175" cy="709930"/>
          </a:xfrm>
          <a:prstGeom prst="ellipse">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en-US" dirty="0" err="1"/>
              <a:t>Che</a:t>
            </a:r>
            <a:r>
              <a:rPr lang="en-US" dirty="0"/>
              <a:t> </a:t>
            </a:r>
            <a:r>
              <a:rPr lang="en-US" dirty="0" err="1"/>
              <a:t>Khuất</a:t>
            </a:r>
            <a:endParaRPr lang="en-US" dirty="0"/>
          </a:p>
        </p:txBody>
      </p:sp>
      <p:sp>
        <p:nvSpPr>
          <p:cNvPr id="13" name="Oval 12"/>
          <p:cNvSpPr/>
          <p:nvPr/>
        </p:nvSpPr>
        <p:spPr>
          <a:xfrm>
            <a:off x="9973135" y="3656114"/>
            <a:ext cx="1995805" cy="709930"/>
          </a:xfrm>
          <a:prstGeom prst="ellipse">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en-US"/>
              <a:t>Bình Thường</a:t>
            </a:r>
          </a:p>
        </p:txBody>
      </p:sp>
      <p:cxnSp>
        <p:nvCxnSpPr>
          <p:cNvPr id="14" name="Straight Arrow Connector 13"/>
          <p:cNvCxnSpPr/>
          <p:nvPr/>
        </p:nvCxnSpPr>
        <p:spPr>
          <a:xfrm flipV="1">
            <a:off x="9097315" y="1752278"/>
            <a:ext cx="1095477" cy="1032973"/>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a:endCxn id="12" idx="2"/>
          </p:cNvCxnSpPr>
          <p:nvPr/>
        </p:nvCxnSpPr>
        <p:spPr>
          <a:xfrm>
            <a:off x="9060873" y="2788537"/>
            <a:ext cx="931026" cy="528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a:endCxn id="13" idx="2"/>
          </p:cNvCxnSpPr>
          <p:nvPr/>
        </p:nvCxnSpPr>
        <p:spPr>
          <a:xfrm>
            <a:off x="9097315" y="2785251"/>
            <a:ext cx="875820" cy="122582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7" name="Rectangles 12"/>
          <p:cNvSpPr/>
          <p:nvPr/>
        </p:nvSpPr>
        <p:spPr>
          <a:xfrm>
            <a:off x="2681792" y="4732421"/>
            <a:ext cx="1970419" cy="1302947"/>
          </a:xfrm>
          <a:prstGeom prst="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en-US" dirty="0" err="1"/>
              <a:t>Kết</a:t>
            </a:r>
            <a:r>
              <a:rPr lang="en-US" dirty="0"/>
              <a:t> </a:t>
            </a:r>
            <a:r>
              <a:rPr lang="en-US" dirty="0" err="1"/>
              <a:t>quả</a:t>
            </a:r>
            <a:r>
              <a:rPr lang="en-US" dirty="0"/>
              <a:t> </a:t>
            </a:r>
            <a:r>
              <a:rPr lang="en-US" dirty="0" err="1"/>
              <a:t>biển</a:t>
            </a:r>
            <a:r>
              <a:rPr lang="en-US" dirty="0"/>
              <a:t> </a:t>
            </a:r>
            <a:r>
              <a:rPr lang="en-US" dirty="0" err="1"/>
              <a:t>số</a:t>
            </a:r>
            <a:r>
              <a:rPr lang="en-US" dirty="0"/>
              <a:t> </a:t>
            </a:r>
            <a:r>
              <a:rPr lang="en-US" dirty="0" err="1"/>
              <a:t>xe</a:t>
            </a:r>
            <a:r>
              <a:rPr lang="en-US" dirty="0"/>
              <a:t>:</a:t>
            </a:r>
          </a:p>
          <a:p>
            <a:pPr algn="ctr"/>
            <a:r>
              <a:rPr lang="en-US" dirty="0" smtClean="0"/>
              <a:t>59-K2</a:t>
            </a:r>
            <a:endParaRPr lang="en-US" dirty="0"/>
          </a:p>
          <a:p>
            <a:pPr algn="ctr"/>
            <a:r>
              <a:rPr lang="en-US" dirty="0" smtClean="0"/>
              <a:t>096.26</a:t>
            </a:r>
            <a:endParaRPr lang="en-US" dirty="0"/>
          </a:p>
        </p:txBody>
      </p:sp>
      <p:cxnSp>
        <p:nvCxnSpPr>
          <p:cNvPr id="19" name="Straight Connector 18"/>
          <p:cNvCxnSpPr>
            <a:stCxn id="13" idx="4"/>
          </p:cNvCxnSpPr>
          <p:nvPr/>
        </p:nvCxnSpPr>
        <p:spPr>
          <a:xfrm flipH="1">
            <a:off x="10963564" y="4366044"/>
            <a:ext cx="7474" cy="1037229"/>
          </a:xfrm>
          <a:prstGeom prst="line">
            <a:avLst/>
          </a:prstGeom>
        </p:spPr>
        <p:style>
          <a:lnRef idx="2">
            <a:schemeClr val="accent1"/>
          </a:lnRef>
          <a:fillRef idx="0">
            <a:srgbClr val="FFFFFF"/>
          </a:fillRef>
          <a:effectRef idx="0">
            <a:srgbClr val="FFFFFF"/>
          </a:effectRef>
          <a:fontRef idx="minor">
            <a:schemeClr val="tx1"/>
          </a:fontRef>
        </p:style>
      </p:cxnSp>
      <p:cxnSp>
        <p:nvCxnSpPr>
          <p:cNvPr id="20" name="Straight Arrow Connector 19"/>
          <p:cNvCxnSpPr/>
          <p:nvPr/>
        </p:nvCxnSpPr>
        <p:spPr>
          <a:xfrm flipH="1">
            <a:off x="8050444" y="5403275"/>
            <a:ext cx="2913122" cy="836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Text Box 21"/>
          <p:cNvSpPr txBox="1"/>
          <p:nvPr/>
        </p:nvSpPr>
        <p:spPr>
          <a:xfrm>
            <a:off x="8681498" y="4999979"/>
            <a:ext cx="1957705" cy="307777"/>
          </a:xfrm>
          <a:prstGeom prst="rect">
            <a:avLst/>
          </a:prstGeom>
          <a:noFill/>
        </p:spPr>
        <p:txBody>
          <a:bodyPr wrap="square" rtlCol="0">
            <a:spAutoFit/>
          </a:bodyPr>
          <a:lstStyle/>
          <a:p>
            <a:r>
              <a:rPr lang="en-US" dirty="0" err="1" smtClean="0"/>
              <a:t>Phân</a:t>
            </a:r>
            <a:r>
              <a:rPr lang="en-US" dirty="0" smtClean="0"/>
              <a:t> </a:t>
            </a:r>
            <a:r>
              <a:rPr lang="en-US" dirty="0" err="1" smtClean="0"/>
              <a:t>đoạn</a:t>
            </a:r>
            <a:r>
              <a:rPr lang="en-US" dirty="0" smtClean="0"/>
              <a:t> </a:t>
            </a:r>
            <a:r>
              <a:rPr lang="en-US" dirty="0" err="1" smtClean="0"/>
              <a:t>kí</a:t>
            </a:r>
            <a:r>
              <a:rPr lang="en-US" dirty="0" smtClean="0"/>
              <a:t> </a:t>
            </a:r>
            <a:r>
              <a:rPr lang="en-US" dirty="0" err="1" smtClean="0"/>
              <a:t>tự</a:t>
            </a:r>
            <a:endParaRPr lang="en-US" dirty="0"/>
          </a:p>
        </p:txBody>
      </p:sp>
      <p:cxnSp>
        <p:nvCxnSpPr>
          <p:cNvPr id="25" name="Straight Connector 24"/>
          <p:cNvCxnSpPr/>
          <p:nvPr/>
        </p:nvCxnSpPr>
        <p:spPr>
          <a:xfrm>
            <a:off x="8149793" y="2785252"/>
            <a:ext cx="947522" cy="3285"/>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3" idx="1"/>
          </p:cNvCxnSpPr>
          <p:nvPr/>
        </p:nvCxnSpPr>
        <p:spPr>
          <a:xfrm flipV="1">
            <a:off x="2031999" y="2677847"/>
            <a:ext cx="986141" cy="126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3" idx="3"/>
            <a:endCxn id="4" idx="1"/>
          </p:cNvCxnSpPr>
          <p:nvPr/>
        </p:nvCxnSpPr>
        <p:spPr>
          <a:xfrm>
            <a:off x="4922255" y="2677847"/>
            <a:ext cx="1170173" cy="126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1841" y="4792458"/>
            <a:ext cx="1821131" cy="1238369"/>
          </a:xfrm>
          <a:prstGeom prst="rect">
            <a:avLst/>
          </a:prstGeom>
        </p:spPr>
      </p:pic>
      <p:sp>
        <p:nvSpPr>
          <p:cNvPr id="54" name="Rectangle 53"/>
          <p:cNvSpPr/>
          <p:nvPr/>
        </p:nvSpPr>
        <p:spPr>
          <a:xfrm>
            <a:off x="6479628" y="4843956"/>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769587" y="4843956"/>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268537" y="4851425"/>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558496" y="4851425"/>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330017" y="5407459"/>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643257" y="5407459"/>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966709" y="5399990"/>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371337" y="5407459"/>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702836" y="5407459"/>
            <a:ext cx="260131" cy="5560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p:cNvCxnSpPr>
            <a:endCxn id="17" idx="3"/>
          </p:cNvCxnSpPr>
          <p:nvPr/>
        </p:nvCxnSpPr>
        <p:spPr>
          <a:xfrm flipH="1">
            <a:off x="4652211" y="5375526"/>
            <a:ext cx="1619467" cy="8369"/>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6" name="TextBox 55"/>
          <p:cNvSpPr txBox="1"/>
          <p:nvPr/>
        </p:nvSpPr>
        <p:spPr>
          <a:xfrm>
            <a:off x="2181726" y="2268764"/>
            <a:ext cx="842211" cy="307777"/>
          </a:xfrm>
          <a:prstGeom prst="rect">
            <a:avLst/>
          </a:prstGeom>
          <a:noFill/>
        </p:spPr>
        <p:txBody>
          <a:bodyPr wrap="square" rtlCol="0">
            <a:spAutoFit/>
          </a:bodyPr>
          <a:lstStyle/>
          <a:p>
            <a:r>
              <a:rPr lang="en-US" dirty="0" smtClean="0"/>
              <a:t>Yolov8</a:t>
            </a:r>
            <a:endParaRPr lang="en-US" dirty="0"/>
          </a:p>
        </p:txBody>
      </p:sp>
      <p:sp>
        <p:nvSpPr>
          <p:cNvPr id="70" name="TextBox 69"/>
          <p:cNvSpPr txBox="1"/>
          <p:nvPr/>
        </p:nvSpPr>
        <p:spPr>
          <a:xfrm>
            <a:off x="4876181" y="2314931"/>
            <a:ext cx="1453836" cy="307777"/>
          </a:xfrm>
          <a:prstGeom prst="rect">
            <a:avLst/>
          </a:prstGeom>
          <a:noFill/>
        </p:spPr>
        <p:txBody>
          <a:bodyPr wrap="square" rtlCol="0">
            <a:spAutoFit/>
          </a:bodyPr>
          <a:lstStyle/>
          <a:p>
            <a:r>
              <a:rPr lang="en-US" dirty="0" err="1" smtClean="0"/>
              <a:t>Xoay</a:t>
            </a:r>
            <a:r>
              <a:rPr lang="en-US" dirty="0" smtClean="0"/>
              <a:t>, </a:t>
            </a:r>
            <a:r>
              <a:rPr lang="en-US" dirty="0" err="1" smtClean="0"/>
              <a:t>cắt</a:t>
            </a:r>
            <a:r>
              <a:rPr lang="en-US" dirty="0" smtClean="0"/>
              <a:t> </a:t>
            </a:r>
            <a:r>
              <a:rPr lang="en-US" dirty="0" err="1" smtClean="0"/>
              <a:t>ảnh</a:t>
            </a:r>
            <a:endParaRPr lang="en-US" dirty="0"/>
          </a:p>
        </p:txBody>
      </p:sp>
      <p:sp>
        <p:nvSpPr>
          <p:cNvPr id="72" name="TextBox 71"/>
          <p:cNvSpPr txBox="1"/>
          <p:nvPr/>
        </p:nvSpPr>
        <p:spPr>
          <a:xfrm>
            <a:off x="8168999" y="2350018"/>
            <a:ext cx="1106850" cy="307777"/>
          </a:xfrm>
          <a:prstGeom prst="rect">
            <a:avLst/>
          </a:prstGeom>
          <a:noFill/>
        </p:spPr>
        <p:txBody>
          <a:bodyPr wrap="square" rtlCol="0">
            <a:spAutoFit/>
          </a:bodyPr>
          <a:lstStyle/>
          <a:p>
            <a:r>
              <a:rPr lang="en-US" dirty="0" err="1" smtClean="0"/>
              <a:t>Phân</a:t>
            </a:r>
            <a:r>
              <a:rPr lang="en-US" dirty="0" smtClean="0"/>
              <a:t> </a:t>
            </a:r>
            <a:r>
              <a:rPr lang="en-US" dirty="0" err="1" smtClean="0"/>
              <a:t>loại</a:t>
            </a:r>
            <a:endParaRPr lang="en-US" dirty="0"/>
          </a:p>
        </p:txBody>
      </p:sp>
      <p:sp>
        <p:nvSpPr>
          <p:cNvPr id="73" name="TextBox 72"/>
          <p:cNvSpPr txBox="1"/>
          <p:nvPr/>
        </p:nvSpPr>
        <p:spPr>
          <a:xfrm>
            <a:off x="4781202" y="4999980"/>
            <a:ext cx="1638339" cy="307777"/>
          </a:xfrm>
          <a:prstGeom prst="rect">
            <a:avLst/>
          </a:prstGeom>
          <a:noFill/>
        </p:spPr>
        <p:txBody>
          <a:bodyPr wrap="square" rtlCol="0">
            <a:spAutoFit/>
          </a:bodyPr>
          <a:lstStyle/>
          <a:p>
            <a:r>
              <a:rPr lang="en-US" dirty="0" err="1" smtClean="0"/>
              <a:t>Nhận</a:t>
            </a:r>
            <a:r>
              <a:rPr lang="en-US" dirty="0" smtClean="0"/>
              <a:t> </a:t>
            </a:r>
            <a:r>
              <a:rPr lang="en-US" dirty="0" err="1" smtClean="0"/>
              <a:t>diện</a:t>
            </a:r>
            <a:r>
              <a:rPr lang="en-US" dirty="0" smtClean="0"/>
              <a:t> </a:t>
            </a:r>
            <a:r>
              <a:rPr lang="en-US" dirty="0" err="1" smtClean="0"/>
              <a:t>kí</a:t>
            </a:r>
            <a:r>
              <a:rPr lang="en-US" dirty="0" smtClean="0"/>
              <a:t> </a:t>
            </a:r>
            <a:r>
              <a:rPr lang="en-US" dirty="0" err="1" smtClean="0"/>
              <a:t>tự</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a:t>
            </a:r>
            <a:r>
              <a:rPr lang="en-US" sz="4800" b="1" i="1" u="none" strike="noStrike" cap="none" dirty="0" smtClean="0">
                <a:solidFill>
                  <a:srgbClr val="FF3737"/>
                </a:solidFill>
                <a:latin typeface="Calibri"/>
                <a:ea typeface="Calibri"/>
                <a:cs typeface="Calibri"/>
                <a:sym typeface="Calibri"/>
              </a:rPr>
              <a:t>03 </a:t>
            </a:r>
            <a:r>
              <a:rPr lang="en-US" sz="4800" b="1" i="1" u="none" strike="noStrike" cap="none" dirty="0">
                <a:solidFill>
                  <a:srgbClr val="FF3737"/>
                </a:solidFill>
                <a:latin typeface="Calibri"/>
                <a:ea typeface="Calibri"/>
                <a:cs typeface="Calibri"/>
                <a:sym typeface="Calibri"/>
              </a:rPr>
              <a:t>:</a:t>
            </a:r>
            <a:endParaRPr sz="4800" b="0" i="0" u="none" strike="noStrike" cap="none" dirty="0">
              <a:solidFill>
                <a:schemeClr val="dk1"/>
              </a:solidFill>
              <a:latin typeface="Arial"/>
              <a:ea typeface="Arial"/>
              <a:cs typeface="Arial"/>
              <a:sym typeface="Arial"/>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DEMO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SẢN PHẨM</a:t>
              </a:r>
              <a:endParaRPr sz="6000" b="0" i="0" u="none" strike="noStrike" cap="none">
                <a:solidFill>
                  <a:schemeClr val="dk1"/>
                </a:solidFill>
                <a:latin typeface="Arial"/>
                <a:ea typeface="Arial"/>
                <a:cs typeface="Arial"/>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TotalTime>
  <Words>720</Words>
  <Application>Microsoft Office PowerPoint</Application>
  <PresentationFormat>Widescreen</PresentationFormat>
  <Paragraphs>131</Paragraphs>
  <Slides>14</Slides>
  <Notes>14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Oi</vt:lpstr>
      <vt:lpstr>Arial</vt:lpstr>
      <vt:lpstr>Century Gothic</vt:lpstr>
      <vt:lpstr>Times New Roman</vt:lpstr>
      <vt:lpstr>Calibri</vt:lpstr>
      <vt:lpstr>Microsoft Yahei</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admin</cp:lastModifiedBy>
  <cp:revision>44</cp:revision>
  <dcterms:created xsi:type="dcterms:W3CDTF">2017-11-02T08:38:29Z</dcterms:created>
  <dcterms:modified xsi:type="dcterms:W3CDTF">2024-05-26T15:13:07Z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