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6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6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2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69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59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4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9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2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777C-4909-4CCE-8EF0-49F69EF88DE6}" type="datetimeFigureOut">
              <a:rPr lang="zh-CN" altLang="en-US" smtClean="0"/>
              <a:t>2013/5/23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D122-79D2-4194-A190-5B711851F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52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6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238233" y="2210261"/>
            <a:ext cx="464024" cy="4230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234253" y="2932395"/>
            <a:ext cx="464024" cy="4230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838200" y="29054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234253" y="3751595"/>
            <a:ext cx="464024" cy="4230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/>
        </p:nvSpPr>
        <p:spPr>
          <a:xfrm>
            <a:off x="2011908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3411941" y="2212478"/>
            <a:ext cx="464024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/>
        </p:nvSpPr>
        <p:spPr>
          <a:xfrm>
            <a:off x="2011908" y="2383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411941" y="2905433"/>
            <a:ext cx="464024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/>
        </p:nvSpPr>
        <p:spPr>
          <a:xfrm>
            <a:off x="2011908" y="31913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411941" y="3713150"/>
            <a:ext cx="464024" cy="4230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/>
        </p:nvSpPr>
        <p:spPr>
          <a:xfrm>
            <a:off x="1425054" y="-9543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585649" y="2492245"/>
            <a:ext cx="464024" cy="4230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内容占位符 2"/>
          <p:cNvSpPr>
            <a:spLocks noGrp="1"/>
          </p:cNvSpPr>
          <p:nvPr/>
        </p:nvSpPr>
        <p:spPr>
          <a:xfrm>
            <a:off x="3185616" y="28067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4585649" y="3396942"/>
            <a:ext cx="464024" cy="4230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12" idx="6"/>
            <a:endCxn id="20" idx="2"/>
          </p:cNvCxnSpPr>
          <p:nvPr/>
        </p:nvCxnSpPr>
        <p:spPr>
          <a:xfrm>
            <a:off x="3875965" y="2424019"/>
            <a:ext cx="709684" cy="118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0" idx="2"/>
          </p:cNvCxnSpPr>
          <p:nvPr/>
        </p:nvCxnSpPr>
        <p:spPr>
          <a:xfrm>
            <a:off x="3875965" y="3054883"/>
            <a:ext cx="709684" cy="55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6"/>
            <a:endCxn id="20" idx="2"/>
          </p:cNvCxnSpPr>
          <p:nvPr/>
        </p:nvCxnSpPr>
        <p:spPr>
          <a:xfrm flipV="1">
            <a:off x="3875965" y="3608483"/>
            <a:ext cx="709684" cy="31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640229" y="3631962"/>
                <a:ext cx="2179938" cy="6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dirty="0" smtClean="0"/>
                  <a:t>通过</a:t>
                </a:r>
                <a:r>
                  <a:rPr lang="en-US" altLang="zh-CN" dirty="0" smtClean="0"/>
                  <a:t>net(j) </a:t>
                </a:r>
                <a:r>
                  <a:rPr lang="zh-CN" altLang="en-US" dirty="0" smtClean="0"/>
                  <a:t>影响结果</a:t>
                </a:r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29" y="3631962"/>
                <a:ext cx="2179938" cy="665760"/>
              </a:xfrm>
              <a:prstGeom prst="rect">
                <a:avLst/>
              </a:prstGeom>
              <a:blipFill rotWithShape="0">
                <a:blip r:embed="rId2"/>
                <a:stretch>
                  <a:fillRect l="-2235" t="-8257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1660763" y="4351782"/>
                <a:ext cx="2075027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 smtClean="0"/>
                  <a:t>通过</a:t>
                </a:r>
                <a:r>
                  <a:rPr lang="en-US" altLang="zh-CN" dirty="0" smtClean="0"/>
                  <a:t>hidden3</a:t>
                </a:r>
                <a:r>
                  <a:rPr lang="zh-CN" altLang="en-US" dirty="0" smtClean="0"/>
                  <a:t>后，黑色的线起作用</a:t>
                </a:r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63" y="4351782"/>
                <a:ext cx="2075027" cy="658514"/>
              </a:xfrm>
              <a:prstGeom prst="rect">
                <a:avLst/>
              </a:prstGeom>
              <a:blipFill rotWithShape="0">
                <a:blip r:embed="rId3"/>
                <a:stretch>
                  <a:fillRect l="-2346" t="-8333" r="-1319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/>
          <p:cNvCxnSpPr>
            <a:stCxn id="10" idx="6"/>
            <a:endCxn id="16" idx="2"/>
          </p:cNvCxnSpPr>
          <p:nvPr/>
        </p:nvCxnSpPr>
        <p:spPr>
          <a:xfrm flipV="1">
            <a:off x="2698277" y="3924691"/>
            <a:ext cx="713664" cy="38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6" idx="6"/>
            <a:endCxn id="20" idx="4"/>
          </p:cNvCxnSpPr>
          <p:nvPr/>
        </p:nvCxnSpPr>
        <p:spPr>
          <a:xfrm flipV="1">
            <a:off x="3875965" y="3820023"/>
            <a:ext cx="941696" cy="10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7"/>
            <a:endCxn id="18" idx="3"/>
          </p:cNvCxnSpPr>
          <p:nvPr/>
        </p:nvCxnSpPr>
        <p:spPr>
          <a:xfrm flipV="1">
            <a:off x="3808010" y="2853367"/>
            <a:ext cx="845594" cy="921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4</cp:revision>
  <dcterms:created xsi:type="dcterms:W3CDTF">2013-05-23T04:30:21Z</dcterms:created>
  <dcterms:modified xsi:type="dcterms:W3CDTF">2013-05-23T04:42:35Z</dcterms:modified>
</cp:coreProperties>
</file>