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8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Quattrocento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gD8CH6TNqqk1svxJXUhIEU9hWUQ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8" name="Youngwoo Global Learni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QuattrocentoSans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boldItalic.fntdata"/><Relationship Id="rId30" Type="http://schemas.openxmlformats.org/officeDocument/2006/relationships/font" Target="fonts/Quattrocento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6-28T05:15:24.234">
    <p:pos x="6000" y="0"/>
    <p:text>픽토그램 정리 필요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cMpOkhI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6-28T05:16:19.802">
    <p:pos x="6000" y="0"/>
    <p:text>목차나 대분류와 내용간 구분 필요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cMpOkhM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2-06-28T05:35:59.803">
    <p:pos x="6000" y="0"/>
    <p:text>강조점 부족.
슬라이드에서 보여주고 싶은 부분 불명확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cMpOkhU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2-06-28T05:36:45.738">
    <p:pos x="6000" y="0"/>
    <p:text>분류나 체계성을 띌 부분이면 공통점 확인하여 재 배치 필요!!!!!!!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cMpOkhE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2-06-28T05:39:38.805">
    <p:pos x="6000" y="0"/>
    <p:text>정보 재 정리 필요(가독 똥망)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cMpOkhY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2-06-28T05:41:17.836">
    <p:pos x="6000" y="0"/>
    <p:text>형이 왜 거기서 나와?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cMpOkhc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2-06-28T05:41:39.083">
    <p:pos x="6000" y="0"/>
    <p:text>산출이 완료된 후 마무리 정리 필요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cMpOkhg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8" dt="2022-06-28T05:45:28.607">
    <p:pos x="6000" y="0"/>
    <p:text>더 단순하게 다시 만드는 것은 어떰?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cMpSd08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37b90891e6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137b90891e6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37b90891e6_0_10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137b90891e6_0_10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37b90891e6_0_10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137b90891e6_0_10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37b90891e6_0_10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137b90891e6_0_10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37b90891e6_0_10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endParaRPr/>
          </a:p>
        </p:txBody>
      </p:sp>
      <p:sp>
        <p:nvSpPr>
          <p:cNvPr id="557" name="Google Shape;557;g137b90891e6_0_10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37b90891e6_0_10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37b90891e6_0_10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137b90891e6_0_10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7b90891e6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137b90891e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7"/>
          <p:cNvGrpSpPr/>
          <p:nvPr/>
        </p:nvGrpSpPr>
        <p:grpSpPr>
          <a:xfrm>
            <a:off x="1" y="0"/>
            <a:ext cx="6591300" cy="6858000"/>
            <a:chOff x="-10401300" y="0"/>
            <a:chExt cx="7241311" cy="6858000"/>
          </a:xfrm>
        </p:grpSpPr>
        <p:sp>
          <p:nvSpPr>
            <p:cNvPr id="13" name="Google Shape;13;p27"/>
            <p:cNvSpPr/>
            <p:nvPr/>
          </p:nvSpPr>
          <p:spPr>
            <a:xfrm>
              <a:off x="-10401298" y="0"/>
              <a:ext cx="7241309" cy="6858000"/>
            </a:xfrm>
            <a:prstGeom prst="rect">
              <a:avLst/>
            </a:prstGeom>
            <a:gradFill>
              <a:gsLst>
                <a:gs pos="0">
                  <a:srgbClr val="004B95">
                    <a:alpha val="13725"/>
                  </a:srgbClr>
                </a:gs>
                <a:gs pos="100000">
                  <a:srgbClr val="00254A">
                    <a:alpha val="73725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203200" rotWithShape="0" algn="r" dir="10800000" dist="38100">
                <a:srgbClr val="000000">
                  <a:alpha val="2392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7"/>
            <p:cNvSpPr/>
            <p:nvPr/>
          </p:nvSpPr>
          <p:spPr>
            <a:xfrm>
              <a:off x="-10401299" y="0"/>
              <a:ext cx="6631709" cy="6858000"/>
            </a:xfrm>
            <a:prstGeom prst="rect">
              <a:avLst/>
            </a:prstGeom>
            <a:gradFill>
              <a:gsLst>
                <a:gs pos="0">
                  <a:srgbClr val="004B95">
                    <a:alpha val="13725"/>
                  </a:srgbClr>
                </a:gs>
                <a:gs pos="100000">
                  <a:srgbClr val="00254A">
                    <a:alpha val="73725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203200" rotWithShape="0" algn="r" dir="10800000" dist="38100">
                <a:srgbClr val="000000">
                  <a:alpha val="2392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7"/>
            <p:cNvSpPr/>
            <p:nvPr/>
          </p:nvSpPr>
          <p:spPr>
            <a:xfrm>
              <a:off x="-10401300" y="0"/>
              <a:ext cx="6003636" cy="6858000"/>
            </a:xfrm>
            <a:prstGeom prst="rect">
              <a:avLst/>
            </a:prstGeom>
            <a:gradFill>
              <a:gsLst>
                <a:gs pos="0">
                  <a:srgbClr val="004B95">
                    <a:alpha val="13725"/>
                  </a:srgbClr>
                </a:gs>
                <a:gs pos="100000">
                  <a:srgbClr val="00254A">
                    <a:alpha val="73725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203200" rotWithShape="0" algn="r" dir="10800000" dist="38100">
                <a:srgbClr val="000000">
                  <a:alpha val="2392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7"/>
            <p:cNvSpPr/>
            <p:nvPr/>
          </p:nvSpPr>
          <p:spPr>
            <a:xfrm>
              <a:off x="-10401300" y="0"/>
              <a:ext cx="5372100" cy="6858000"/>
            </a:xfrm>
            <a:prstGeom prst="rect">
              <a:avLst/>
            </a:pr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27"/>
          <p:cNvSpPr/>
          <p:nvPr/>
        </p:nvSpPr>
        <p:spPr>
          <a:xfrm>
            <a:off x="552450" y="4958081"/>
            <a:ext cx="966339" cy="95785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advClick="0" spd="slow" p14:dur="150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advClick="0" spd="slow" p14:dur="150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advClick="0" spd="slow" p14:dur="150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1">
  <p:cSld name="Comparis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7b90891e6_0_358"/>
          <p:cNvSpPr txBox="1"/>
          <p:nvPr>
            <p:ph type="title"/>
          </p:nvPr>
        </p:nvSpPr>
        <p:spPr>
          <a:xfrm>
            <a:off x="240941" y="365126"/>
            <a:ext cx="117102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137b90891e6_0_358"/>
          <p:cNvSpPr txBox="1"/>
          <p:nvPr>
            <p:ph idx="1" type="body"/>
          </p:nvPr>
        </p:nvSpPr>
        <p:spPr>
          <a:xfrm>
            <a:off x="240941" y="1175657"/>
            <a:ext cx="11710200" cy="4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g137b90891e6_0_358"/>
          <p:cNvSpPr txBox="1"/>
          <p:nvPr>
            <p:ph idx="11" type="ftr"/>
          </p:nvPr>
        </p:nvSpPr>
        <p:spPr>
          <a:xfrm>
            <a:off x="1090613" y="6249988"/>
            <a:ext cx="4462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137b90891e6_0_358"/>
          <p:cNvSpPr txBox="1"/>
          <p:nvPr>
            <p:ph idx="12" type="sldNum"/>
          </p:nvPr>
        </p:nvSpPr>
        <p:spPr>
          <a:xfrm>
            <a:off x="9105900" y="6249988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8"/>
          <p:cNvSpPr txBox="1"/>
          <p:nvPr>
            <p:ph type="title"/>
          </p:nvPr>
        </p:nvSpPr>
        <p:spPr>
          <a:xfrm>
            <a:off x="334961" y="360589"/>
            <a:ext cx="11533333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" type="body"/>
          </p:nvPr>
        </p:nvSpPr>
        <p:spPr>
          <a:xfrm>
            <a:off x="334961" y="1026428"/>
            <a:ext cx="115333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1" name="Google Shape;21;p28"/>
          <p:cNvCxnSpPr/>
          <p:nvPr/>
        </p:nvCxnSpPr>
        <p:spPr>
          <a:xfrm rot="10800000">
            <a:off x="708172" y="6315125"/>
            <a:ext cx="1091868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" name="Google Shape;22;p28"/>
          <p:cNvCxnSpPr/>
          <p:nvPr/>
        </p:nvCxnSpPr>
        <p:spPr>
          <a:xfrm rot="10800000">
            <a:off x="11232965" y="6315125"/>
            <a:ext cx="393887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" name="Google Shape;23;p28"/>
          <p:cNvSpPr/>
          <p:nvPr/>
        </p:nvSpPr>
        <p:spPr>
          <a:xfrm flipH="1" rot="10800000">
            <a:off x="334962" y="-3"/>
            <a:ext cx="466475" cy="98427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advClick="0" spd="slow" p14:dur="15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advClick="0" spd="slow" p14:dur="150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advClick="0" spd="slow" p14:dur="150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advClick="0" spd="slow" p14:dur="150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advClick="0" spd="slow" p14:dur="150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3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advClick="0" spd="slow" p14:dur="150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advClick="0" spd="slow" p14:dur="150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advClick="0" spd="slow" p14:dur="1500">
    <p:random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hyperlink" Target="http://drive.google.com/file/d/1c3tUj_7Dcq7o3VXbnuPLzeIWUcEiTI5J/view" TargetMode="External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1olrb3-tZUdUVav1anwKTG8R9V5TSUdz/view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24.png"/><Relationship Id="rId5" Type="http://schemas.openxmlformats.org/officeDocument/2006/relationships/image" Target="../media/image26.png"/><Relationship Id="rId6" Type="http://schemas.openxmlformats.org/officeDocument/2006/relationships/hyperlink" Target="http://drive.google.com/file/d/1Euloz3OLgiPsCuvWEPs02NDcwDWeqe59/view" TargetMode="External"/><Relationship Id="rId7" Type="http://schemas.openxmlformats.org/officeDocument/2006/relationships/image" Target="../media/image21.png"/><Relationship Id="rId8" Type="http://schemas.openxmlformats.org/officeDocument/2006/relationships/hyperlink" Target="http://drive.google.com/file/d/11WaR-9Ez7V6DvIzfzjrnISzCnnnsga76/vi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5.xml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6.xml"/><Relationship Id="rId4" Type="http://schemas.openxmlformats.org/officeDocument/2006/relationships/image" Target="../media/image3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7.xml"/><Relationship Id="rId4" Type="http://schemas.openxmlformats.org/officeDocument/2006/relationships/image" Target="../media/image2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jpg"/><Relationship Id="rId4" Type="http://schemas.openxmlformats.org/officeDocument/2006/relationships/image" Target="../media/image3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Relationship Id="rId4" Type="http://schemas.openxmlformats.org/officeDocument/2006/relationships/image" Target="../media/image6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3.xml"/><Relationship Id="rId4" Type="http://schemas.openxmlformats.org/officeDocument/2006/relationships/image" Target="../media/image17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4.xml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0" y="0"/>
            <a:ext cx="1219199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955195" y="795759"/>
            <a:ext cx="9240456" cy="52664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7158" l="-31941" r="0" t="-27293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" y="0"/>
            <a:ext cx="6591298" cy="6858000"/>
          </a:xfrm>
          <a:prstGeom prst="rect">
            <a:avLst/>
          </a:prstGeom>
          <a:gradFill>
            <a:gsLst>
              <a:gs pos="0">
                <a:srgbClr val="004B95">
                  <a:alpha val="13725"/>
                </a:srgbClr>
              </a:gs>
              <a:gs pos="100000">
                <a:srgbClr val="00254A">
                  <a:alpha val="73725"/>
                </a:srgbClr>
              </a:gs>
            </a:gsLst>
            <a:lin ang="5400000" scaled="0"/>
          </a:gradFill>
          <a:ln>
            <a:noFill/>
          </a:ln>
          <a:effectLst>
            <a:outerShdw blurRad="203200" rotWithShape="0" algn="r" dir="10800000" dist="38100">
              <a:srgbClr val="000000">
                <a:alpha val="2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2" y="0"/>
            <a:ext cx="6036418" cy="6858000"/>
          </a:xfrm>
          <a:prstGeom prst="rect">
            <a:avLst/>
          </a:prstGeom>
          <a:gradFill>
            <a:gsLst>
              <a:gs pos="0">
                <a:srgbClr val="004B95">
                  <a:alpha val="13725"/>
                </a:srgbClr>
              </a:gs>
              <a:gs pos="100000">
                <a:srgbClr val="00254A">
                  <a:alpha val="73725"/>
                </a:srgbClr>
              </a:gs>
            </a:gsLst>
            <a:lin ang="5400000" scaled="0"/>
          </a:gradFill>
          <a:ln>
            <a:noFill/>
          </a:ln>
          <a:effectLst>
            <a:outerShdw blurRad="203200" rotWithShape="0" algn="r" dir="10800000" dist="38100">
              <a:srgbClr val="000000">
                <a:alpha val="2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" y="0"/>
            <a:ext cx="5464724" cy="6858000"/>
          </a:xfrm>
          <a:prstGeom prst="rect">
            <a:avLst/>
          </a:prstGeom>
          <a:gradFill>
            <a:gsLst>
              <a:gs pos="0">
                <a:srgbClr val="004B95">
                  <a:alpha val="13725"/>
                </a:srgbClr>
              </a:gs>
              <a:gs pos="100000">
                <a:srgbClr val="00254A">
                  <a:alpha val="73725"/>
                </a:srgbClr>
              </a:gs>
            </a:gsLst>
            <a:lin ang="5400000" scaled="0"/>
          </a:gradFill>
          <a:ln>
            <a:noFill/>
          </a:ln>
          <a:effectLst>
            <a:outerShdw blurRad="203200" rotWithShape="0" algn="r" dir="10800000" dist="38100">
              <a:srgbClr val="000000">
                <a:alpha val="2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-37512" y="60425"/>
            <a:ext cx="4890000" cy="6858000"/>
          </a:xfrm>
          <a:prstGeom prst="rect">
            <a:avLst/>
          </a:prstGeom>
          <a:gradFill>
            <a:gsLst>
              <a:gs pos="0">
                <a:srgbClr val="004B95">
                  <a:alpha val="84705"/>
                </a:srgbClr>
              </a:gs>
              <a:gs pos="100000">
                <a:srgbClr val="0025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1002226" y="4193600"/>
            <a:ext cx="2094300" cy="176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841680" y="1790606"/>
            <a:ext cx="579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6000">
                <a:solidFill>
                  <a:schemeClr val="lt1"/>
                </a:solidFill>
              </a:rPr>
              <a:t>팀 PPT 도우미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1002225" y="3196090"/>
            <a:ext cx="28104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팀장 : 김무준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팀원 : 박재윤            팀원 : 정상택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100" name="Google Shape;100;p1"/>
          <p:cNvSpPr/>
          <p:nvPr/>
        </p:nvSpPr>
        <p:spPr>
          <a:xfrm rot="12770">
            <a:off x="7002414" y="2179378"/>
            <a:ext cx="411038" cy="397729"/>
          </a:xfrm>
          <a:custGeom>
            <a:rect b="b" l="l" r="r" t="t"/>
            <a:pathLst>
              <a:path extrusionOk="0" h="8725" w="8725">
                <a:moveTo>
                  <a:pt x="4377" y="1"/>
                </a:moveTo>
                <a:cubicBezTo>
                  <a:pt x="1946" y="1"/>
                  <a:pt x="0" y="1946"/>
                  <a:pt x="0" y="4347"/>
                </a:cubicBezTo>
                <a:cubicBezTo>
                  <a:pt x="0" y="6779"/>
                  <a:pt x="1946" y="8724"/>
                  <a:pt x="4377" y="8724"/>
                </a:cubicBezTo>
                <a:cubicBezTo>
                  <a:pt x="6779" y="8724"/>
                  <a:pt x="8724" y="6779"/>
                  <a:pt x="8724" y="4347"/>
                </a:cubicBezTo>
                <a:cubicBezTo>
                  <a:pt x="8724" y="1946"/>
                  <a:pt x="6779" y="1"/>
                  <a:pt x="43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 rot="12770">
            <a:off x="7425153" y="1860572"/>
            <a:ext cx="181893" cy="176004"/>
          </a:xfrm>
          <a:custGeom>
            <a:rect b="b" l="l" r="r" t="t"/>
            <a:pathLst>
              <a:path extrusionOk="0" h="3861" w="3861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advClick="0" spd="slow" p14:dur="1500"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kyscraper in a room&#10;&#10;Description automatically generated" id="373" name="Google Shape;3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2" y="1249680"/>
            <a:ext cx="8308620" cy="467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4" name="Google Shape;374;p11"/>
          <p:cNvGrpSpPr/>
          <p:nvPr/>
        </p:nvGrpSpPr>
        <p:grpSpPr>
          <a:xfrm flipH="1">
            <a:off x="5600700" y="1249680"/>
            <a:ext cx="6591300" cy="4673600"/>
            <a:chOff x="-10401300" y="0"/>
            <a:chExt cx="7241311" cy="6858000"/>
          </a:xfrm>
        </p:grpSpPr>
        <p:sp>
          <p:nvSpPr>
            <p:cNvPr id="375" name="Google Shape;375;p11"/>
            <p:cNvSpPr/>
            <p:nvPr/>
          </p:nvSpPr>
          <p:spPr>
            <a:xfrm>
              <a:off x="-10401298" y="0"/>
              <a:ext cx="7241309" cy="6858000"/>
            </a:xfrm>
            <a:prstGeom prst="rect">
              <a:avLst/>
            </a:prstGeom>
            <a:gradFill>
              <a:gsLst>
                <a:gs pos="0">
                  <a:srgbClr val="004B95">
                    <a:alpha val="13725"/>
                  </a:srgbClr>
                </a:gs>
                <a:gs pos="100000">
                  <a:srgbClr val="00254A">
                    <a:alpha val="73725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203200" rotWithShape="0" algn="r" dir="10800000" dist="38100">
                <a:srgbClr val="000000">
                  <a:alpha val="2392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-10401299" y="0"/>
              <a:ext cx="6631709" cy="6858000"/>
            </a:xfrm>
            <a:prstGeom prst="rect">
              <a:avLst/>
            </a:prstGeom>
            <a:gradFill>
              <a:gsLst>
                <a:gs pos="0">
                  <a:srgbClr val="004B95">
                    <a:alpha val="13725"/>
                  </a:srgbClr>
                </a:gs>
                <a:gs pos="100000">
                  <a:srgbClr val="00254A">
                    <a:alpha val="73725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203200" rotWithShape="0" algn="r" dir="10800000" dist="38100">
                <a:srgbClr val="000000">
                  <a:alpha val="2392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-10401300" y="0"/>
              <a:ext cx="6003636" cy="6858000"/>
            </a:xfrm>
            <a:prstGeom prst="rect">
              <a:avLst/>
            </a:prstGeom>
            <a:gradFill>
              <a:gsLst>
                <a:gs pos="0">
                  <a:srgbClr val="004B95">
                    <a:alpha val="13725"/>
                  </a:srgbClr>
                </a:gs>
                <a:gs pos="100000">
                  <a:srgbClr val="00254A">
                    <a:alpha val="73725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203200" rotWithShape="0" algn="r" dir="10800000" dist="38100">
                <a:srgbClr val="000000">
                  <a:alpha val="2392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-10401300" y="0"/>
              <a:ext cx="5372100" cy="6858000"/>
            </a:xfrm>
            <a:prstGeom prst="rect">
              <a:avLst/>
            </a:pr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9" name="Google Shape;379;p11"/>
          <p:cNvSpPr txBox="1"/>
          <p:nvPr/>
        </p:nvSpPr>
        <p:spPr>
          <a:xfrm>
            <a:off x="6662041" y="2686611"/>
            <a:ext cx="489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6000">
                <a:solidFill>
                  <a:schemeClr val="lt1"/>
                </a:solidFill>
              </a:rPr>
              <a:t>Data</a:t>
            </a:r>
            <a:endParaRPr/>
          </a:p>
        </p:txBody>
      </p:sp>
      <p:grpSp>
        <p:nvGrpSpPr>
          <p:cNvPr id="380" name="Google Shape;380;p11"/>
          <p:cNvGrpSpPr/>
          <p:nvPr/>
        </p:nvGrpSpPr>
        <p:grpSpPr>
          <a:xfrm>
            <a:off x="6750425" y="3958050"/>
            <a:ext cx="631679" cy="631679"/>
            <a:chOff x="9205647" y="2594693"/>
            <a:chExt cx="1533051" cy="1533051"/>
          </a:xfrm>
        </p:grpSpPr>
        <p:sp>
          <p:nvSpPr>
            <p:cNvPr id="381" name="Google Shape;381;p11"/>
            <p:cNvSpPr/>
            <p:nvPr/>
          </p:nvSpPr>
          <p:spPr>
            <a:xfrm>
              <a:off x="9667329" y="3063541"/>
              <a:ext cx="609685" cy="595566"/>
            </a:xfrm>
            <a:custGeom>
              <a:rect b="b" l="l" r="r" t="t"/>
              <a:pathLst>
                <a:path extrusionOk="0" h="406" w="415">
                  <a:moveTo>
                    <a:pt x="59" y="406"/>
                  </a:moveTo>
                  <a:cubicBezTo>
                    <a:pt x="47" y="406"/>
                    <a:pt x="35" y="402"/>
                    <a:pt x="25" y="394"/>
                  </a:cubicBezTo>
                  <a:cubicBezTo>
                    <a:pt x="2" y="375"/>
                    <a:pt x="0" y="341"/>
                    <a:pt x="19" y="318"/>
                  </a:cubicBezTo>
                  <a:lnTo>
                    <a:pt x="114" y="206"/>
                  </a:lnTo>
                  <a:lnTo>
                    <a:pt x="19" y="94"/>
                  </a:lnTo>
                  <a:cubicBezTo>
                    <a:pt x="0" y="71"/>
                    <a:pt x="2" y="38"/>
                    <a:pt x="25" y="19"/>
                  </a:cubicBezTo>
                  <a:cubicBezTo>
                    <a:pt x="47" y="0"/>
                    <a:pt x="81" y="2"/>
                    <a:pt x="100" y="25"/>
                  </a:cubicBezTo>
                  <a:lnTo>
                    <a:pt x="225" y="172"/>
                  </a:lnTo>
                  <a:cubicBezTo>
                    <a:pt x="242" y="192"/>
                    <a:pt x="242" y="221"/>
                    <a:pt x="225" y="241"/>
                  </a:cubicBezTo>
                  <a:lnTo>
                    <a:pt x="100" y="388"/>
                  </a:lnTo>
                  <a:cubicBezTo>
                    <a:pt x="89" y="400"/>
                    <a:pt x="74" y="406"/>
                    <a:pt x="59" y="406"/>
                  </a:cubicBezTo>
                  <a:close/>
                  <a:moveTo>
                    <a:pt x="273" y="388"/>
                  </a:moveTo>
                  <a:lnTo>
                    <a:pt x="398" y="241"/>
                  </a:lnTo>
                  <a:cubicBezTo>
                    <a:pt x="415" y="221"/>
                    <a:pt x="415" y="192"/>
                    <a:pt x="398" y="172"/>
                  </a:cubicBezTo>
                  <a:lnTo>
                    <a:pt x="273" y="25"/>
                  </a:lnTo>
                  <a:cubicBezTo>
                    <a:pt x="254" y="2"/>
                    <a:pt x="220" y="0"/>
                    <a:pt x="198" y="19"/>
                  </a:cubicBezTo>
                  <a:cubicBezTo>
                    <a:pt x="175" y="38"/>
                    <a:pt x="173" y="71"/>
                    <a:pt x="192" y="94"/>
                  </a:cubicBezTo>
                  <a:lnTo>
                    <a:pt x="287" y="206"/>
                  </a:lnTo>
                  <a:lnTo>
                    <a:pt x="192" y="318"/>
                  </a:lnTo>
                  <a:cubicBezTo>
                    <a:pt x="173" y="341"/>
                    <a:pt x="175" y="375"/>
                    <a:pt x="198" y="394"/>
                  </a:cubicBezTo>
                  <a:cubicBezTo>
                    <a:pt x="208" y="402"/>
                    <a:pt x="220" y="406"/>
                    <a:pt x="232" y="406"/>
                  </a:cubicBezTo>
                  <a:cubicBezTo>
                    <a:pt x="247" y="406"/>
                    <a:pt x="262" y="400"/>
                    <a:pt x="273" y="3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9205647" y="2594693"/>
              <a:ext cx="1533051" cy="1533051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" name="Google Shape;383;p11"/>
          <p:cNvSpPr txBox="1"/>
          <p:nvPr/>
        </p:nvSpPr>
        <p:spPr>
          <a:xfrm>
            <a:off x="7566627" y="4121358"/>
            <a:ext cx="2810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200">
                <a:solidFill>
                  <a:schemeClr val="lt1"/>
                </a:solidFill>
              </a:rPr>
              <a:t>AI 허브(출처)</a:t>
            </a:r>
            <a:endParaRPr sz="2200"/>
          </a:p>
        </p:txBody>
      </p:sp>
      <p:sp>
        <p:nvSpPr>
          <p:cNvPr id="384" name="Google Shape;384;p11"/>
          <p:cNvSpPr/>
          <p:nvPr/>
        </p:nvSpPr>
        <p:spPr>
          <a:xfrm>
            <a:off x="6708702" y="2402481"/>
            <a:ext cx="966339" cy="95785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1"/>
          <p:cNvSpPr/>
          <p:nvPr/>
        </p:nvSpPr>
        <p:spPr>
          <a:xfrm rot="12770">
            <a:off x="10488250" y="2299400"/>
            <a:ext cx="411038" cy="397729"/>
          </a:xfrm>
          <a:custGeom>
            <a:rect b="b" l="l" r="r" t="t"/>
            <a:pathLst>
              <a:path extrusionOk="0" h="8725" w="8725">
                <a:moveTo>
                  <a:pt x="4377" y="1"/>
                </a:moveTo>
                <a:cubicBezTo>
                  <a:pt x="1946" y="1"/>
                  <a:pt x="0" y="1946"/>
                  <a:pt x="0" y="4347"/>
                </a:cubicBezTo>
                <a:cubicBezTo>
                  <a:pt x="0" y="6779"/>
                  <a:pt x="1946" y="8724"/>
                  <a:pt x="4377" y="8724"/>
                </a:cubicBezTo>
                <a:cubicBezTo>
                  <a:pt x="6779" y="8724"/>
                  <a:pt x="8724" y="6779"/>
                  <a:pt x="8724" y="4347"/>
                </a:cubicBezTo>
                <a:cubicBezTo>
                  <a:pt x="8724" y="1946"/>
                  <a:pt x="6779" y="1"/>
                  <a:pt x="43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1"/>
          <p:cNvSpPr/>
          <p:nvPr/>
        </p:nvSpPr>
        <p:spPr>
          <a:xfrm rot="12770">
            <a:off x="10910989" y="1980594"/>
            <a:ext cx="181893" cy="176004"/>
          </a:xfrm>
          <a:custGeom>
            <a:rect b="b" l="l" r="r" t="t"/>
            <a:pathLst>
              <a:path extrusionOk="0" h="3861" w="3861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advClick="0" spd="slow" p14:dur="1500"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17"/>
          <p:cNvGrpSpPr/>
          <p:nvPr/>
        </p:nvGrpSpPr>
        <p:grpSpPr>
          <a:xfrm>
            <a:off x="398593" y="538515"/>
            <a:ext cx="3301166" cy="601989"/>
            <a:chOff x="354039" y="-764331"/>
            <a:chExt cx="3830416" cy="698501"/>
          </a:xfrm>
        </p:grpSpPr>
        <p:sp>
          <p:nvSpPr>
            <p:cNvPr id="392" name="Google Shape;392;p17"/>
            <p:cNvSpPr/>
            <p:nvPr/>
          </p:nvSpPr>
          <p:spPr>
            <a:xfrm>
              <a:off x="1240471" y="-764331"/>
              <a:ext cx="2943984" cy="698501"/>
            </a:xfrm>
            <a:custGeom>
              <a:rect b="b" l="l" r="r" t="t"/>
              <a:pathLst>
                <a:path extrusionOk="0" h="8724" w="31856">
                  <a:moveTo>
                    <a:pt x="1" y="0"/>
                  </a:moveTo>
                  <a:lnTo>
                    <a:pt x="1" y="8724"/>
                  </a:lnTo>
                  <a:lnTo>
                    <a:pt x="31855" y="8724"/>
                  </a:lnTo>
                  <a:lnTo>
                    <a:pt x="31855" y="0"/>
                  </a:lnTo>
                  <a:close/>
                </a:path>
              </a:pathLst>
            </a:cu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bl" dir="2640000" dist="142875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7"/>
            <p:cNvSpPr txBox="1"/>
            <p:nvPr/>
          </p:nvSpPr>
          <p:spPr>
            <a:xfrm>
              <a:off x="1566065" y="-527578"/>
              <a:ext cx="25227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900">
                  <a:solidFill>
                    <a:schemeClr val="lt1"/>
                  </a:solidFill>
                </a:rPr>
                <a:t>Data List</a:t>
              </a:r>
              <a:endParaRPr sz="1900">
                <a:solidFill>
                  <a:schemeClr val="lt1"/>
                </a:solidFill>
              </a:endParaRPr>
            </a:p>
          </p:txBody>
        </p:sp>
        <p:grpSp>
          <p:nvGrpSpPr>
            <p:cNvPr id="394" name="Google Shape;394;p17"/>
            <p:cNvGrpSpPr/>
            <p:nvPr/>
          </p:nvGrpSpPr>
          <p:grpSpPr>
            <a:xfrm>
              <a:off x="354039" y="-764331"/>
              <a:ext cx="631679" cy="631679"/>
              <a:chOff x="9205647" y="2594693"/>
              <a:chExt cx="1533051" cy="1533051"/>
            </a:xfrm>
          </p:grpSpPr>
          <p:sp>
            <p:nvSpPr>
              <p:cNvPr id="395" name="Google Shape;395;p17"/>
              <p:cNvSpPr/>
              <p:nvPr/>
            </p:nvSpPr>
            <p:spPr>
              <a:xfrm>
                <a:off x="9667329" y="3063541"/>
                <a:ext cx="609685" cy="595566"/>
              </a:xfrm>
              <a:custGeom>
                <a:rect b="b" l="l" r="r" t="t"/>
                <a:pathLst>
                  <a:path extrusionOk="0" h="406" w="415">
                    <a:moveTo>
                      <a:pt x="59" y="406"/>
                    </a:moveTo>
                    <a:cubicBezTo>
                      <a:pt x="47" y="406"/>
                      <a:pt x="35" y="402"/>
                      <a:pt x="25" y="394"/>
                    </a:cubicBezTo>
                    <a:cubicBezTo>
                      <a:pt x="2" y="375"/>
                      <a:pt x="0" y="341"/>
                      <a:pt x="19" y="318"/>
                    </a:cubicBezTo>
                    <a:lnTo>
                      <a:pt x="114" y="206"/>
                    </a:lnTo>
                    <a:lnTo>
                      <a:pt x="19" y="94"/>
                    </a:lnTo>
                    <a:cubicBezTo>
                      <a:pt x="0" y="71"/>
                      <a:pt x="2" y="38"/>
                      <a:pt x="25" y="19"/>
                    </a:cubicBezTo>
                    <a:cubicBezTo>
                      <a:pt x="47" y="0"/>
                      <a:pt x="81" y="2"/>
                      <a:pt x="100" y="25"/>
                    </a:cubicBezTo>
                    <a:lnTo>
                      <a:pt x="225" y="172"/>
                    </a:lnTo>
                    <a:cubicBezTo>
                      <a:pt x="242" y="192"/>
                      <a:pt x="242" y="221"/>
                      <a:pt x="225" y="241"/>
                    </a:cubicBezTo>
                    <a:lnTo>
                      <a:pt x="100" y="388"/>
                    </a:lnTo>
                    <a:cubicBezTo>
                      <a:pt x="89" y="400"/>
                      <a:pt x="74" y="406"/>
                      <a:pt x="59" y="406"/>
                    </a:cubicBezTo>
                    <a:close/>
                    <a:moveTo>
                      <a:pt x="273" y="388"/>
                    </a:moveTo>
                    <a:lnTo>
                      <a:pt x="398" y="241"/>
                    </a:lnTo>
                    <a:cubicBezTo>
                      <a:pt x="415" y="221"/>
                      <a:pt x="415" y="192"/>
                      <a:pt x="398" y="172"/>
                    </a:cubicBezTo>
                    <a:lnTo>
                      <a:pt x="273" y="25"/>
                    </a:lnTo>
                    <a:cubicBezTo>
                      <a:pt x="254" y="2"/>
                      <a:pt x="220" y="0"/>
                      <a:pt x="198" y="19"/>
                    </a:cubicBezTo>
                    <a:cubicBezTo>
                      <a:pt x="175" y="38"/>
                      <a:pt x="173" y="71"/>
                      <a:pt x="192" y="94"/>
                    </a:cubicBezTo>
                    <a:lnTo>
                      <a:pt x="287" y="206"/>
                    </a:lnTo>
                    <a:lnTo>
                      <a:pt x="192" y="318"/>
                    </a:lnTo>
                    <a:cubicBezTo>
                      <a:pt x="173" y="341"/>
                      <a:pt x="175" y="375"/>
                      <a:pt x="198" y="394"/>
                    </a:cubicBezTo>
                    <a:cubicBezTo>
                      <a:pt x="208" y="402"/>
                      <a:pt x="220" y="406"/>
                      <a:pt x="232" y="406"/>
                    </a:cubicBezTo>
                    <a:cubicBezTo>
                      <a:pt x="247" y="406"/>
                      <a:pt x="262" y="400"/>
                      <a:pt x="273" y="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7"/>
              <p:cNvSpPr/>
              <p:nvPr/>
            </p:nvSpPr>
            <p:spPr>
              <a:xfrm>
                <a:off x="9205647" y="2594693"/>
                <a:ext cx="1533051" cy="1533051"/>
              </a:xfrm>
              <a:prstGeom prst="ellipse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7" name="Google Shape;397;p17"/>
          <p:cNvGrpSpPr/>
          <p:nvPr/>
        </p:nvGrpSpPr>
        <p:grpSpPr>
          <a:xfrm>
            <a:off x="3580675" y="2012778"/>
            <a:ext cx="4003016" cy="3592822"/>
            <a:chOff x="3580675" y="2012778"/>
            <a:chExt cx="4003016" cy="3592822"/>
          </a:xfrm>
        </p:grpSpPr>
        <p:sp>
          <p:nvSpPr>
            <p:cNvPr id="398" name="Google Shape;398;p17"/>
            <p:cNvSpPr txBox="1"/>
            <p:nvPr/>
          </p:nvSpPr>
          <p:spPr>
            <a:xfrm>
              <a:off x="4780491" y="4877519"/>
              <a:ext cx="280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161E2D"/>
                  </a:solidFill>
                </a:rPr>
                <a:t>명령어 음성(일반남녀)</a:t>
              </a:r>
              <a:endParaRPr/>
            </a:p>
          </p:txBody>
        </p:sp>
        <p:pic>
          <p:nvPicPr>
            <p:cNvPr id="399" name="Google Shape;399;p17"/>
            <p:cNvPicPr preferRelativeResize="0"/>
            <p:nvPr/>
          </p:nvPicPr>
          <p:blipFill rotWithShape="1">
            <a:blip r:embed="rId3">
              <a:alphaModFix/>
            </a:blip>
            <a:srcRect b="-6677" l="0" r="0" t="-6688"/>
            <a:stretch/>
          </p:blipFill>
          <p:spPr>
            <a:xfrm>
              <a:off x="3580675" y="4618925"/>
              <a:ext cx="966150" cy="9866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2760000" dist="104775">
                <a:srgbClr val="000000">
                  <a:alpha val="50000"/>
                </a:srgbClr>
              </a:outerShdw>
            </a:effectLst>
          </p:spPr>
        </p:pic>
        <p:grpSp>
          <p:nvGrpSpPr>
            <p:cNvPr id="400" name="Google Shape;400;p17"/>
            <p:cNvGrpSpPr/>
            <p:nvPr/>
          </p:nvGrpSpPr>
          <p:grpSpPr>
            <a:xfrm>
              <a:off x="3580679" y="2012778"/>
              <a:ext cx="3618866" cy="898650"/>
              <a:chOff x="257429" y="2832728"/>
              <a:chExt cx="3618866" cy="898650"/>
            </a:xfrm>
          </p:grpSpPr>
          <p:sp>
            <p:nvSpPr>
              <p:cNvPr id="401" name="Google Shape;401;p17"/>
              <p:cNvSpPr txBox="1"/>
              <p:nvPr/>
            </p:nvSpPr>
            <p:spPr>
              <a:xfrm>
                <a:off x="1199095" y="3067300"/>
                <a:ext cx="2677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b="1" lang="en-US" sz="2200">
                    <a:solidFill>
                      <a:srgbClr val="161E2D"/>
                    </a:solidFill>
                  </a:rPr>
                  <a:t>한국어 강의 음성</a:t>
                </a:r>
                <a:endParaRPr/>
              </a:p>
            </p:txBody>
          </p:sp>
          <p:pic>
            <p:nvPicPr>
              <p:cNvPr id="402" name="Google Shape;402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7429" y="2832728"/>
                <a:ext cx="941659" cy="8986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2640000" dist="76200">
                  <a:srgbClr val="000000">
                    <a:alpha val="50000"/>
                  </a:srgbClr>
                </a:outerShdw>
              </a:effectLst>
            </p:spPr>
          </p:pic>
        </p:grpSp>
        <p:grpSp>
          <p:nvGrpSpPr>
            <p:cNvPr id="403" name="Google Shape;403;p17"/>
            <p:cNvGrpSpPr/>
            <p:nvPr/>
          </p:nvGrpSpPr>
          <p:grpSpPr>
            <a:xfrm>
              <a:off x="3590722" y="3368628"/>
              <a:ext cx="2677200" cy="818497"/>
              <a:chOff x="1045903" y="4457653"/>
              <a:chExt cx="2677200" cy="818497"/>
            </a:xfrm>
          </p:grpSpPr>
          <p:sp>
            <p:nvSpPr>
              <p:cNvPr id="404" name="Google Shape;404;p17"/>
              <p:cNvSpPr txBox="1"/>
              <p:nvPr/>
            </p:nvSpPr>
            <p:spPr>
              <a:xfrm>
                <a:off x="1045903" y="4667029"/>
                <a:ext cx="2677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200">
                    <a:solidFill>
                      <a:srgbClr val="161E2D"/>
                    </a:solidFill>
                  </a:rPr>
                  <a:t>한국어 음성</a:t>
                </a:r>
                <a:r>
                  <a:rPr b="0" lang="en-US" sz="1000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/>
              </a:p>
            </p:txBody>
          </p:sp>
          <p:pic>
            <p:nvPicPr>
              <p:cNvPr id="405" name="Google Shape;405;p1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063210" y="4457653"/>
                <a:ext cx="941674" cy="8184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2760000" dist="95250">
                  <a:srgbClr val="000000">
                    <a:alpha val="50000"/>
                  </a:srgbClr>
                </a:outerShdw>
              </a:effectLst>
            </p:spPr>
          </p:pic>
        </p:grpSp>
      </p:grpSp>
    </p:spTree>
  </p:cSld>
  <p:clrMapOvr>
    <a:masterClrMapping/>
  </p:clrMapOvr>
  <p:transition advClick="0" spd="slow" p14:dur="1500"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37b90891e6_0_82"/>
          <p:cNvSpPr txBox="1"/>
          <p:nvPr>
            <p:ph idx="12" type="sldNum"/>
          </p:nvPr>
        </p:nvSpPr>
        <p:spPr>
          <a:xfrm>
            <a:off x="9105900" y="6249988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11" name="Google Shape;411;g137b90891e6_0_82"/>
          <p:cNvGrpSpPr/>
          <p:nvPr/>
        </p:nvGrpSpPr>
        <p:grpSpPr>
          <a:xfrm>
            <a:off x="411800" y="1146209"/>
            <a:ext cx="5220050" cy="2414150"/>
            <a:chOff x="411800" y="1146209"/>
            <a:chExt cx="5220050" cy="2414150"/>
          </a:xfrm>
        </p:grpSpPr>
        <p:pic>
          <p:nvPicPr>
            <p:cNvPr id="412" name="Google Shape;412;g137b90891e6_0_82" title="target.wav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1800" y="1161926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3" name="Google Shape;413;g137b90891e6_0_8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91050" y="1146209"/>
              <a:ext cx="4240800" cy="24141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4" name="Google Shape;414;g137b90891e6_0_82"/>
          <p:cNvGrpSpPr/>
          <p:nvPr/>
        </p:nvGrpSpPr>
        <p:grpSpPr>
          <a:xfrm>
            <a:off x="6505950" y="1161926"/>
            <a:ext cx="4910924" cy="2263286"/>
            <a:chOff x="6505950" y="1161926"/>
            <a:chExt cx="4910924" cy="2263286"/>
          </a:xfrm>
        </p:grpSpPr>
        <p:pic>
          <p:nvPicPr>
            <p:cNvPr id="415" name="Google Shape;415;g137b90891e6_0_82" title="rir_applied.wav">
              <a:hlinkClick r:id="rId6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5950" y="1161926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6" name="Google Shape;416;g137b90891e6_0_8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76075" y="1221462"/>
              <a:ext cx="4240799" cy="22037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7" name="Google Shape;417;g137b90891e6_0_82"/>
          <p:cNvGrpSpPr/>
          <p:nvPr/>
        </p:nvGrpSpPr>
        <p:grpSpPr>
          <a:xfrm>
            <a:off x="6505950" y="3836714"/>
            <a:ext cx="4910925" cy="2512950"/>
            <a:chOff x="6505950" y="3836714"/>
            <a:chExt cx="4910925" cy="2512950"/>
          </a:xfrm>
        </p:grpSpPr>
        <p:pic>
          <p:nvPicPr>
            <p:cNvPr id="418" name="Google Shape;418;g137b90891e6_0_82" title="target_slow.wav">
              <a:hlinkClick r:id="rId8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5950" y="3996851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" name="Google Shape;419;g137b90891e6_0_8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176075" y="3836714"/>
              <a:ext cx="4240800" cy="2512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0" name="Google Shape;420;g137b90891e6_0_82"/>
          <p:cNvGrpSpPr/>
          <p:nvPr/>
        </p:nvGrpSpPr>
        <p:grpSpPr>
          <a:xfrm>
            <a:off x="345759" y="364446"/>
            <a:ext cx="3301363" cy="602065"/>
            <a:chOff x="353667" y="-764436"/>
            <a:chExt cx="3830776" cy="698614"/>
          </a:xfrm>
        </p:grpSpPr>
        <p:sp>
          <p:nvSpPr>
            <p:cNvPr id="421" name="Google Shape;421;g137b90891e6_0_82"/>
            <p:cNvSpPr/>
            <p:nvPr/>
          </p:nvSpPr>
          <p:spPr>
            <a:xfrm>
              <a:off x="1240471" y="-764331"/>
              <a:ext cx="2943972" cy="698509"/>
            </a:xfrm>
            <a:custGeom>
              <a:rect b="b" l="l" r="r" t="t"/>
              <a:pathLst>
                <a:path extrusionOk="0" h="8724" w="31856">
                  <a:moveTo>
                    <a:pt x="1" y="0"/>
                  </a:moveTo>
                  <a:lnTo>
                    <a:pt x="1" y="8724"/>
                  </a:lnTo>
                  <a:lnTo>
                    <a:pt x="31855" y="8724"/>
                  </a:lnTo>
                  <a:lnTo>
                    <a:pt x="31855" y="0"/>
                  </a:lnTo>
                  <a:close/>
                </a:path>
              </a:pathLst>
            </a:cu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2640000" dist="142875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137b90891e6_0_82"/>
            <p:cNvSpPr txBox="1"/>
            <p:nvPr/>
          </p:nvSpPr>
          <p:spPr>
            <a:xfrm>
              <a:off x="1451102" y="-601348"/>
              <a:ext cx="25227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0">
                  <a:solidFill>
                    <a:schemeClr val="lt1"/>
                  </a:solidFill>
                </a:rPr>
                <a:t>Data Augmentation</a:t>
              </a:r>
              <a:endParaRPr sz="1900">
                <a:solidFill>
                  <a:schemeClr val="lt1"/>
                </a:solidFill>
              </a:endParaRPr>
            </a:p>
          </p:txBody>
        </p:sp>
        <p:grpSp>
          <p:nvGrpSpPr>
            <p:cNvPr id="423" name="Google Shape;423;g137b90891e6_0_82"/>
            <p:cNvGrpSpPr/>
            <p:nvPr/>
          </p:nvGrpSpPr>
          <p:grpSpPr>
            <a:xfrm>
              <a:off x="353667" y="-764436"/>
              <a:ext cx="631596" cy="631596"/>
              <a:chOff x="9205647" y="2594693"/>
              <a:chExt cx="1533000" cy="1533000"/>
            </a:xfrm>
          </p:grpSpPr>
          <p:sp>
            <p:nvSpPr>
              <p:cNvPr id="424" name="Google Shape;424;g137b90891e6_0_82"/>
              <p:cNvSpPr/>
              <p:nvPr/>
            </p:nvSpPr>
            <p:spPr>
              <a:xfrm>
                <a:off x="9667329" y="3063541"/>
                <a:ext cx="609685" cy="595566"/>
              </a:xfrm>
              <a:custGeom>
                <a:rect b="b" l="l" r="r" t="t"/>
                <a:pathLst>
                  <a:path extrusionOk="0" h="406" w="415">
                    <a:moveTo>
                      <a:pt x="59" y="406"/>
                    </a:moveTo>
                    <a:cubicBezTo>
                      <a:pt x="47" y="406"/>
                      <a:pt x="35" y="402"/>
                      <a:pt x="25" y="394"/>
                    </a:cubicBezTo>
                    <a:cubicBezTo>
                      <a:pt x="2" y="375"/>
                      <a:pt x="0" y="341"/>
                      <a:pt x="19" y="318"/>
                    </a:cubicBezTo>
                    <a:lnTo>
                      <a:pt x="114" y="206"/>
                    </a:lnTo>
                    <a:lnTo>
                      <a:pt x="19" y="94"/>
                    </a:lnTo>
                    <a:cubicBezTo>
                      <a:pt x="0" y="71"/>
                      <a:pt x="2" y="38"/>
                      <a:pt x="25" y="19"/>
                    </a:cubicBezTo>
                    <a:cubicBezTo>
                      <a:pt x="47" y="0"/>
                      <a:pt x="81" y="2"/>
                      <a:pt x="100" y="25"/>
                    </a:cubicBezTo>
                    <a:lnTo>
                      <a:pt x="225" y="172"/>
                    </a:lnTo>
                    <a:cubicBezTo>
                      <a:pt x="242" y="192"/>
                      <a:pt x="242" y="221"/>
                      <a:pt x="225" y="241"/>
                    </a:cubicBezTo>
                    <a:lnTo>
                      <a:pt x="100" y="388"/>
                    </a:lnTo>
                    <a:cubicBezTo>
                      <a:pt x="89" y="400"/>
                      <a:pt x="74" y="406"/>
                      <a:pt x="59" y="406"/>
                    </a:cubicBezTo>
                    <a:close/>
                    <a:moveTo>
                      <a:pt x="273" y="388"/>
                    </a:moveTo>
                    <a:lnTo>
                      <a:pt x="398" y="241"/>
                    </a:lnTo>
                    <a:cubicBezTo>
                      <a:pt x="415" y="221"/>
                      <a:pt x="415" y="192"/>
                      <a:pt x="398" y="172"/>
                    </a:cubicBezTo>
                    <a:lnTo>
                      <a:pt x="273" y="25"/>
                    </a:lnTo>
                    <a:cubicBezTo>
                      <a:pt x="254" y="2"/>
                      <a:pt x="220" y="0"/>
                      <a:pt x="198" y="19"/>
                    </a:cubicBezTo>
                    <a:cubicBezTo>
                      <a:pt x="175" y="38"/>
                      <a:pt x="173" y="71"/>
                      <a:pt x="192" y="94"/>
                    </a:cubicBezTo>
                    <a:lnTo>
                      <a:pt x="287" y="206"/>
                    </a:lnTo>
                    <a:lnTo>
                      <a:pt x="192" y="318"/>
                    </a:lnTo>
                    <a:cubicBezTo>
                      <a:pt x="173" y="341"/>
                      <a:pt x="175" y="375"/>
                      <a:pt x="198" y="394"/>
                    </a:cubicBezTo>
                    <a:cubicBezTo>
                      <a:pt x="208" y="402"/>
                      <a:pt x="220" y="406"/>
                      <a:pt x="232" y="406"/>
                    </a:cubicBezTo>
                    <a:cubicBezTo>
                      <a:pt x="247" y="406"/>
                      <a:pt x="262" y="400"/>
                      <a:pt x="273" y="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g137b90891e6_0_82"/>
              <p:cNvSpPr/>
              <p:nvPr/>
            </p:nvSpPr>
            <p:spPr>
              <a:xfrm>
                <a:off x="9205647" y="2594693"/>
                <a:ext cx="1533000" cy="1533000"/>
              </a:xfrm>
              <a:prstGeom prst="ellipse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6" name="Google Shape;426;g137b90891e6_0_82"/>
          <p:cNvGrpSpPr/>
          <p:nvPr/>
        </p:nvGrpSpPr>
        <p:grpSpPr>
          <a:xfrm>
            <a:off x="411800" y="3806777"/>
            <a:ext cx="5398025" cy="2508458"/>
            <a:chOff x="411800" y="3806777"/>
            <a:chExt cx="5398025" cy="2508458"/>
          </a:xfrm>
        </p:grpSpPr>
        <p:pic>
          <p:nvPicPr>
            <p:cNvPr id="427" name="Google Shape;427;g137b90891e6_0_82" title="target_fast.wav">
              <a:hlinkClick r:id="rId10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1800" y="3996851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8" name="Google Shape;428;g137b90891e6_0_82"/>
            <p:cNvGrpSpPr/>
            <p:nvPr/>
          </p:nvGrpSpPr>
          <p:grpSpPr>
            <a:xfrm>
              <a:off x="1209050" y="3806777"/>
              <a:ext cx="4600775" cy="2508458"/>
              <a:chOff x="1209050" y="3806777"/>
              <a:chExt cx="4600775" cy="2508458"/>
            </a:xfrm>
          </p:grpSpPr>
          <p:pic>
            <p:nvPicPr>
              <p:cNvPr id="429" name="Google Shape;429;g137b90891e6_0_8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1391050" y="3901086"/>
                <a:ext cx="4333450" cy="2414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" name="Google Shape;430;g137b90891e6_0_8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1209050" y="3806777"/>
                <a:ext cx="4600775" cy="160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31" name="Google Shape;431;g137b90891e6_0_82"/>
          <p:cNvSpPr txBox="1"/>
          <p:nvPr/>
        </p:nvSpPr>
        <p:spPr>
          <a:xfrm>
            <a:off x="4607725" y="415225"/>
            <a:ext cx="21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137b90891e6_0_82"/>
          <p:cNvSpPr txBox="1"/>
          <p:nvPr/>
        </p:nvSpPr>
        <p:spPr>
          <a:xfrm>
            <a:off x="4760125" y="567625"/>
            <a:ext cx="21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137b90891e6_0_82"/>
          <p:cNvSpPr txBox="1"/>
          <p:nvPr/>
        </p:nvSpPr>
        <p:spPr>
          <a:xfrm>
            <a:off x="4912525" y="720025"/>
            <a:ext cx="21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137b90891e6_0_82"/>
          <p:cNvSpPr txBox="1"/>
          <p:nvPr/>
        </p:nvSpPr>
        <p:spPr>
          <a:xfrm>
            <a:off x="5064925" y="872425"/>
            <a:ext cx="21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137b90891e6_0_82"/>
          <p:cNvSpPr txBox="1"/>
          <p:nvPr/>
        </p:nvSpPr>
        <p:spPr>
          <a:xfrm>
            <a:off x="5217325" y="1024825"/>
            <a:ext cx="21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137b90891e6_0_82"/>
          <p:cNvSpPr txBox="1"/>
          <p:nvPr/>
        </p:nvSpPr>
        <p:spPr>
          <a:xfrm>
            <a:off x="5369725" y="1177225"/>
            <a:ext cx="21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1" name="Google Shape;441;p12"/>
          <p:cNvCxnSpPr/>
          <p:nvPr/>
        </p:nvCxnSpPr>
        <p:spPr>
          <a:xfrm>
            <a:off x="5759904" y="3002730"/>
            <a:ext cx="149700" cy="0"/>
          </a:xfrm>
          <a:prstGeom prst="straightConnector1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12"/>
          <p:cNvCxnSpPr/>
          <p:nvPr/>
        </p:nvCxnSpPr>
        <p:spPr>
          <a:xfrm>
            <a:off x="5759904" y="3103312"/>
            <a:ext cx="264900" cy="0"/>
          </a:xfrm>
          <a:prstGeom prst="straightConnector1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12"/>
          <p:cNvCxnSpPr/>
          <p:nvPr/>
        </p:nvCxnSpPr>
        <p:spPr>
          <a:xfrm>
            <a:off x="5759904" y="3207485"/>
            <a:ext cx="198600" cy="0"/>
          </a:xfrm>
          <a:prstGeom prst="straightConnector1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12"/>
          <p:cNvCxnSpPr/>
          <p:nvPr/>
        </p:nvCxnSpPr>
        <p:spPr>
          <a:xfrm>
            <a:off x="5759904" y="3308067"/>
            <a:ext cx="163800" cy="0"/>
          </a:xfrm>
          <a:prstGeom prst="straightConnector1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5" name="Google Shape;445;p12"/>
          <p:cNvGrpSpPr/>
          <p:nvPr/>
        </p:nvGrpSpPr>
        <p:grpSpPr>
          <a:xfrm>
            <a:off x="398593" y="538515"/>
            <a:ext cx="3301166" cy="601989"/>
            <a:chOff x="354039" y="-764331"/>
            <a:chExt cx="3830416" cy="698501"/>
          </a:xfrm>
        </p:grpSpPr>
        <p:sp>
          <p:nvSpPr>
            <p:cNvPr id="446" name="Google Shape;446;p12"/>
            <p:cNvSpPr/>
            <p:nvPr/>
          </p:nvSpPr>
          <p:spPr>
            <a:xfrm>
              <a:off x="1240471" y="-764331"/>
              <a:ext cx="2943984" cy="698501"/>
            </a:xfrm>
            <a:custGeom>
              <a:rect b="b" l="l" r="r" t="t"/>
              <a:pathLst>
                <a:path extrusionOk="0" h="8724" w="31856">
                  <a:moveTo>
                    <a:pt x="1" y="0"/>
                  </a:moveTo>
                  <a:lnTo>
                    <a:pt x="1" y="8724"/>
                  </a:lnTo>
                  <a:lnTo>
                    <a:pt x="31855" y="8724"/>
                  </a:lnTo>
                  <a:lnTo>
                    <a:pt x="31855" y="0"/>
                  </a:lnTo>
                  <a:close/>
                </a:path>
              </a:pathLst>
            </a:cu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bl" dir="2760000" dist="1333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2"/>
            <p:cNvSpPr txBox="1"/>
            <p:nvPr/>
          </p:nvSpPr>
          <p:spPr>
            <a:xfrm>
              <a:off x="1566065" y="-573214"/>
              <a:ext cx="22278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900">
                  <a:solidFill>
                    <a:schemeClr val="lt1"/>
                  </a:solidFill>
                </a:rPr>
                <a:t>Vocabulary</a:t>
              </a:r>
              <a:endParaRPr sz="1700"/>
            </a:p>
          </p:txBody>
        </p:sp>
        <p:grpSp>
          <p:nvGrpSpPr>
            <p:cNvPr id="448" name="Google Shape;448;p12"/>
            <p:cNvGrpSpPr/>
            <p:nvPr/>
          </p:nvGrpSpPr>
          <p:grpSpPr>
            <a:xfrm>
              <a:off x="354039" y="-764331"/>
              <a:ext cx="631679" cy="631679"/>
              <a:chOff x="9205647" y="2594693"/>
              <a:chExt cx="1533051" cy="1533051"/>
            </a:xfrm>
          </p:grpSpPr>
          <p:sp>
            <p:nvSpPr>
              <p:cNvPr id="449" name="Google Shape;449;p12"/>
              <p:cNvSpPr/>
              <p:nvPr/>
            </p:nvSpPr>
            <p:spPr>
              <a:xfrm>
                <a:off x="9667329" y="3063541"/>
                <a:ext cx="609685" cy="595566"/>
              </a:xfrm>
              <a:custGeom>
                <a:rect b="b" l="l" r="r" t="t"/>
                <a:pathLst>
                  <a:path extrusionOk="0" h="406" w="415">
                    <a:moveTo>
                      <a:pt x="59" y="406"/>
                    </a:moveTo>
                    <a:cubicBezTo>
                      <a:pt x="47" y="406"/>
                      <a:pt x="35" y="402"/>
                      <a:pt x="25" y="394"/>
                    </a:cubicBezTo>
                    <a:cubicBezTo>
                      <a:pt x="2" y="375"/>
                      <a:pt x="0" y="341"/>
                      <a:pt x="19" y="318"/>
                    </a:cubicBezTo>
                    <a:lnTo>
                      <a:pt x="114" y="206"/>
                    </a:lnTo>
                    <a:lnTo>
                      <a:pt x="19" y="94"/>
                    </a:lnTo>
                    <a:cubicBezTo>
                      <a:pt x="0" y="71"/>
                      <a:pt x="2" y="38"/>
                      <a:pt x="25" y="19"/>
                    </a:cubicBezTo>
                    <a:cubicBezTo>
                      <a:pt x="47" y="0"/>
                      <a:pt x="81" y="2"/>
                      <a:pt x="100" y="25"/>
                    </a:cubicBezTo>
                    <a:lnTo>
                      <a:pt x="225" y="172"/>
                    </a:lnTo>
                    <a:cubicBezTo>
                      <a:pt x="242" y="192"/>
                      <a:pt x="242" y="221"/>
                      <a:pt x="225" y="241"/>
                    </a:cubicBezTo>
                    <a:lnTo>
                      <a:pt x="100" y="388"/>
                    </a:lnTo>
                    <a:cubicBezTo>
                      <a:pt x="89" y="400"/>
                      <a:pt x="74" y="406"/>
                      <a:pt x="59" y="406"/>
                    </a:cubicBezTo>
                    <a:close/>
                    <a:moveTo>
                      <a:pt x="273" y="388"/>
                    </a:moveTo>
                    <a:lnTo>
                      <a:pt x="398" y="241"/>
                    </a:lnTo>
                    <a:cubicBezTo>
                      <a:pt x="415" y="221"/>
                      <a:pt x="415" y="192"/>
                      <a:pt x="398" y="172"/>
                    </a:cubicBezTo>
                    <a:lnTo>
                      <a:pt x="273" y="25"/>
                    </a:lnTo>
                    <a:cubicBezTo>
                      <a:pt x="254" y="2"/>
                      <a:pt x="220" y="0"/>
                      <a:pt x="198" y="19"/>
                    </a:cubicBezTo>
                    <a:cubicBezTo>
                      <a:pt x="175" y="38"/>
                      <a:pt x="173" y="71"/>
                      <a:pt x="192" y="94"/>
                    </a:cubicBezTo>
                    <a:lnTo>
                      <a:pt x="287" y="206"/>
                    </a:lnTo>
                    <a:lnTo>
                      <a:pt x="192" y="318"/>
                    </a:lnTo>
                    <a:cubicBezTo>
                      <a:pt x="173" y="341"/>
                      <a:pt x="175" y="375"/>
                      <a:pt x="198" y="394"/>
                    </a:cubicBezTo>
                    <a:cubicBezTo>
                      <a:pt x="208" y="402"/>
                      <a:pt x="220" y="406"/>
                      <a:pt x="232" y="406"/>
                    </a:cubicBezTo>
                    <a:cubicBezTo>
                      <a:pt x="247" y="406"/>
                      <a:pt x="262" y="400"/>
                      <a:pt x="273" y="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2"/>
              <p:cNvSpPr/>
              <p:nvPr/>
            </p:nvSpPr>
            <p:spPr>
              <a:xfrm>
                <a:off x="9205647" y="2594693"/>
                <a:ext cx="1533051" cy="1533051"/>
              </a:xfrm>
              <a:prstGeom prst="ellipse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1" name="Google Shape;451;p12"/>
          <p:cNvGrpSpPr/>
          <p:nvPr/>
        </p:nvGrpSpPr>
        <p:grpSpPr>
          <a:xfrm>
            <a:off x="4436700" y="1978601"/>
            <a:ext cx="3207541" cy="2418486"/>
            <a:chOff x="4436700" y="1978601"/>
            <a:chExt cx="3207541" cy="2418486"/>
          </a:xfrm>
        </p:grpSpPr>
        <p:grpSp>
          <p:nvGrpSpPr>
            <p:cNvPr id="452" name="Google Shape;452;p12"/>
            <p:cNvGrpSpPr/>
            <p:nvPr/>
          </p:nvGrpSpPr>
          <p:grpSpPr>
            <a:xfrm>
              <a:off x="4436700" y="3099157"/>
              <a:ext cx="252391" cy="252391"/>
              <a:chOff x="7048421" y="3776393"/>
              <a:chExt cx="240900" cy="240900"/>
            </a:xfrm>
          </p:grpSpPr>
          <p:sp>
            <p:nvSpPr>
              <p:cNvPr id="453" name="Google Shape;453;p12"/>
              <p:cNvSpPr/>
              <p:nvPr/>
            </p:nvSpPr>
            <p:spPr>
              <a:xfrm>
                <a:off x="7048421" y="3776393"/>
                <a:ext cx="240900" cy="240900"/>
              </a:xfrm>
              <a:prstGeom prst="ellipse">
                <a:avLst/>
              </a:prstGeom>
              <a:solidFill>
                <a:srgbClr val="020202">
                  <a:alpha val="3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attrocento Sans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2020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2"/>
              <p:cNvSpPr/>
              <p:nvPr/>
            </p:nvSpPr>
            <p:spPr>
              <a:xfrm>
                <a:off x="7094077" y="3823463"/>
                <a:ext cx="149700" cy="149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attrocento Sans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5" name="Google Shape;455;p12"/>
            <p:cNvGrpSpPr/>
            <p:nvPr/>
          </p:nvGrpSpPr>
          <p:grpSpPr>
            <a:xfrm>
              <a:off x="7391850" y="3099157"/>
              <a:ext cx="252391" cy="252391"/>
              <a:chOff x="7048421" y="3776393"/>
              <a:chExt cx="240900" cy="240900"/>
            </a:xfrm>
          </p:grpSpPr>
          <p:sp>
            <p:nvSpPr>
              <p:cNvPr id="456" name="Google Shape;456;p12"/>
              <p:cNvSpPr/>
              <p:nvPr/>
            </p:nvSpPr>
            <p:spPr>
              <a:xfrm>
                <a:off x="7048421" y="3776393"/>
                <a:ext cx="240900" cy="240900"/>
              </a:xfrm>
              <a:prstGeom prst="ellipse">
                <a:avLst/>
              </a:prstGeom>
              <a:solidFill>
                <a:srgbClr val="020202">
                  <a:alpha val="3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attrocento Sans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2020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2"/>
              <p:cNvSpPr/>
              <p:nvPr/>
            </p:nvSpPr>
            <p:spPr>
              <a:xfrm>
                <a:off x="7094077" y="3823463"/>
                <a:ext cx="149700" cy="149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attrocento Sans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58" name="Google Shape;458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65827" y="1978601"/>
              <a:ext cx="2342908" cy="2418486"/>
            </a:xfrm>
            <a:custGeom>
              <a:rect b="b" l="l" r="r" t="t"/>
              <a:pathLst>
                <a:path extrusionOk="0" h="3359008" w="3359008">
                  <a:moveTo>
                    <a:pt x="1679504" y="0"/>
                  </a:moveTo>
                  <a:cubicBezTo>
                    <a:pt x="2607068" y="0"/>
                    <a:pt x="3359008" y="751940"/>
                    <a:pt x="3359008" y="1679504"/>
                  </a:cubicBezTo>
                  <a:cubicBezTo>
                    <a:pt x="3359008" y="2607069"/>
                    <a:pt x="2607068" y="3359008"/>
                    <a:pt x="1679504" y="3359008"/>
                  </a:cubicBezTo>
                  <a:cubicBezTo>
                    <a:pt x="751940" y="3359008"/>
                    <a:pt x="0" y="2607069"/>
                    <a:pt x="0" y="1679504"/>
                  </a:cubicBezTo>
                  <a:cubicBezTo>
                    <a:pt x="0" y="751940"/>
                    <a:pt x="751940" y="0"/>
                    <a:pt x="1679504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459" name="Google Shape;459;p12"/>
            <p:cNvSpPr/>
            <p:nvPr/>
          </p:nvSpPr>
          <p:spPr>
            <a:xfrm>
              <a:off x="5009079" y="2126286"/>
              <a:ext cx="2062800" cy="2126400"/>
            </a:xfrm>
            <a:prstGeom prst="ellipse">
              <a:avLst/>
            </a:prstGeom>
            <a:solidFill>
              <a:schemeClr val="accent1">
                <a:alpha val="8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0" name="Google Shape;460;p12"/>
          <p:cNvSpPr/>
          <p:nvPr/>
        </p:nvSpPr>
        <p:spPr>
          <a:xfrm>
            <a:off x="6024716" y="3171563"/>
            <a:ext cx="393600" cy="4095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2"/>
          <p:cNvSpPr/>
          <p:nvPr/>
        </p:nvSpPr>
        <p:spPr>
          <a:xfrm>
            <a:off x="6115310" y="3315251"/>
            <a:ext cx="212547" cy="147282"/>
          </a:xfrm>
          <a:custGeom>
            <a:rect b="b" l="l" r="r" t="t"/>
            <a:pathLst>
              <a:path extrusionOk="0" h="41" w="61">
                <a:moveTo>
                  <a:pt x="61" y="0"/>
                </a:moveTo>
                <a:lnTo>
                  <a:pt x="26" y="41"/>
                </a:lnTo>
                <a:lnTo>
                  <a:pt x="0" y="15"/>
                </a:lnTo>
              </a:path>
            </a:pathLst>
          </a:custGeom>
          <a:noFill/>
          <a:ln cap="rnd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2"/>
          <p:cNvSpPr/>
          <p:nvPr/>
        </p:nvSpPr>
        <p:spPr>
          <a:xfrm>
            <a:off x="5662342" y="2797973"/>
            <a:ext cx="526141" cy="714852"/>
          </a:xfrm>
          <a:custGeom>
            <a:rect b="b" l="l" r="r" t="t"/>
            <a:pathLst>
              <a:path extrusionOk="0" h="199" w="151">
                <a:moveTo>
                  <a:pt x="99" y="199"/>
                </a:moveTo>
                <a:lnTo>
                  <a:pt x="0" y="199"/>
                </a:lnTo>
                <a:lnTo>
                  <a:pt x="0" y="0"/>
                </a:lnTo>
                <a:lnTo>
                  <a:pt x="104" y="0"/>
                </a:lnTo>
                <a:lnTo>
                  <a:pt x="151" y="47"/>
                </a:lnTo>
                <a:lnTo>
                  <a:pt x="151" y="90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2"/>
          <p:cNvSpPr/>
          <p:nvPr/>
        </p:nvSpPr>
        <p:spPr>
          <a:xfrm>
            <a:off x="6024716" y="2797973"/>
            <a:ext cx="163767" cy="168835"/>
          </a:xfrm>
          <a:custGeom>
            <a:rect b="b" l="l" r="r" t="t"/>
            <a:pathLst>
              <a:path extrusionOk="0" h="47" w="47">
                <a:moveTo>
                  <a:pt x="0" y="0"/>
                </a:moveTo>
                <a:lnTo>
                  <a:pt x="0" y="47"/>
                </a:lnTo>
                <a:lnTo>
                  <a:pt x="47" y="47"/>
                </a:lnTo>
              </a:path>
            </a:pathLst>
          </a:custGeom>
          <a:noFill/>
          <a:ln cap="rnd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4" name="Google Shape;464;p12"/>
          <p:cNvGrpSpPr/>
          <p:nvPr/>
        </p:nvGrpSpPr>
        <p:grpSpPr>
          <a:xfrm>
            <a:off x="907062" y="2780066"/>
            <a:ext cx="10521766" cy="966770"/>
            <a:chOff x="907062" y="2780066"/>
            <a:chExt cx="10521766" cy="966770"/>
          </a:xfrm>
        </p:grpSpPr>
        <p:sp>
          <p:nvSpPr>
            <p:cNvPr id="465" name="Google Shape;465;p12"/>
            <p:cNvSpPr txBox="1"/>
            <p:nvPr/>
          </p:nvSpPr>
          <p:spPr>
            <a:xfrm>
              <a:off x="7758028" y="2780066"/>
              <a:ext cx="36708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chemeClr val="dk1"/>
                  </a:solidFill>
                </a:rPr>
                <a:t>음절 기반</a:t>
              </a:r>
              <a:endParaRPr b="1" sz="19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chemeClr val="dk1"/>
                  </a:solidFill>
                </a:rPr>
                <a:t>(가-힣)</a:t>
              </a:r>
              <a:endParaRPr b="1" sz="19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chemeClr val="dk1"/>
                  </a:solidFill>
                </a:rPr>
                <a:t>11172개</a:t>
              </a:r>
              <a:endParaRPr b="1" sz="600"/>
            </a:p>
          </p:txBody>
        </p:sp>
        <p:sp>
          <p:nvSpPr>
            <p:cNvPr id="466" name="Google Shape;466;p12"/>
            <p:cNvSpPr txBox="1"/>
            <p:nvPr/>
          </p:nvSpPr>
          <p:spPr>
            <a:xfrm>
              <a:off x="907062" y="2869336"/>
              <a:ext cx="33159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chemeClr val="dk1"/>
                  </a:solidFill>
                </a:rPr>
                <a:t>자모 기반</a:t>
              </a:r>
              <a:endParaRPr b="1" sz="19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chemeClr val="dk1"/>
                  </a:solidFill>
                </a:rPr>
                <a:t>(ㄱ - ㅎ, ㅏ - ㅣ) </a:t>
              </a:r>
              <a:endParaRPr b="1" sz="19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chemeClr val="dk1"/>
                  </a:solidFill>
                </a:rPr>
                <a:t>51개</a:t>
              </a:r>
              <a:endParaRPr b="1" sz="1100"/>
            </a:p>
          </p:txBody>
        </p:sp>
      </p:grpSp>
      <p:grpSp>
        <p:nvGrpSpPr>
          <p:cNvPr id="467" name="Google Shape;467;p12"/>
          <p:cNvGrpSpPr/>
          <p:nvPr/>
        </p:nvGrpSpPr>
        <p:grpSpPr>
          <a:xfrm>
            <a:off x="362525" y="1692193"/>
            <a:ext cx="7130704" cy="2994600"/>
            <a:chOff x="362525" y="1692193"/>
            <a:chExt cx="7130704" cy="2994600"/>
          </a:xfrm>
        </p:grpSpPr>
        <p:sp>
          <p:nvSpPr>
            <p:cNvPr id="468" name="Google Shape;468;p12"/>
            <p:cNvSpPr/>
            <p:nvPr/>
          </p:nvSpPr>
          <p:spPr>
            <a:xfrm rot="10800000">
              <a:off x="4588329" y="1692193"/>
              <a:ext cx="2904900" cy="2994600"/>
            </a:xfrm>
            <a:prstGeom prst="arc">
              <a:avLst>
                <a:gd fmla="val 17896699" name="adj1"/>
                <a:gd fmla="val 3587017" name="adj2"/>
              </a:avLst>
            </a:prstGeom>
            <a:noFill/>
            <a:ln cap="flat" cmpd="sng" w="9525">
              <a:solidFill>
                <a:srgbClr val="02020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Quattrocento Sans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2"/>
            <p:cNvSpPr/>
            <p:nvPr/>
          </p:nvSpPr>
          <p:spPr>
            <a:xfrm>
              <a:off x="362525" y="1920725"/>
              <a:ext cx="4944359" cy="2580808"/>
            </a:xfrm>
            <a:custGeom>
              <a:rect b="b" l="l" r="r" t="t"/>
              <a:pathLst>
                <a:path extrusionOk="0" h="33890" w="61049">
                  <a:moveTo>
                    <a:pt x="61049" y="33890"/>
                  </a:moveTo>
                  <a:lnTo>
                    <a:pt x="0" y="33890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70" name="Google Shape;470;p12"/>
            <p:cNvSpPr/>
            <p:nvPr/>
          </p:nvSpPr>
          <p:spPr>
            <a:xfrm flipH="1" rot="10800000">
              <a:off x="368039" y="1919844"/>
              <a:ext cx="4944359" cy="2580808"/>
            </a:xfrm>
            <a:custGeom>
              <a:rect b="b" l="l" r="r" t="t"/>
              <a:pathLst>
                <a:path extrusionOk="0" h="33890" w="61049">
                  <a:moveTo>
                    <a:pt x="61049" y="33890"/>
                  </a:moveTo>
                  <a:lnTo>
                    <a:pt x="0" y="33890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471" name="Google Shape;471;p12"/>
          <p:cNvSpPr txBox="1"/>
          <p:nvPr/>
        </p:nvSpPr>
        <p:spPr>
          <a:xfrm>
            <a:off x="4070550" y="4758825"/>
            <a:ext cx="5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2"/>
          <p:cNvSpPr txBox="1"/>
          <p:nvPr/>
        </p:nvSpPr>
        <p:spPr>
          <a:xfrm>
            <a:off x="4222950" y="4911225"/>
            <a:ext cx="5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3" name="Google Shape;473;p12"/>
          <p:cNvGrpSpPr/>
          <p:nvPr/>
        </p:nvGrpSpPr>
        <p:grpSpPr>
          <a:xfrm>
            <a:off x="414101" y="4855458"/>
            <a:ext cx="11614852" cy="760767"/>
            <a:chOff x="414101" y="4855458"/>
            <a:chExt cx="11614852" cy="760767"/>
          </a:xfrm>
        </p:grpSpPr>
        <p:pic>
          <p:nvPicPr>
            <p:cNvPr id="474" name="Google Shape;474;p1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88843" y="4855458"/>
              <a:ext cx="4540109" cy="409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" name="Google Shape;475;p1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14101" y="4870579"/>
              <a:ext cx="4415479" cy="40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6" name="Google Shape;476;p12"/>
            <p:cNvSpPr txBox="1"/>
            <p:nvPr/>
          </p:nvSpPr>
          <p:spPr>
            <a:xfrm>
              <a:off x="4375350" y="5063625"/>
              <a:ext cx="530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2"/>
            <p:cNvSpPr txBox="1"/>
            <p:nvPr/>
          </p:nvSpPr>
          <p:spPr>
            <a:xfrm>
              <a:off x="4527750" y="5216025"/>
              <a:ext cx="530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12"/>
          <p:cNvSpPr txBox="1"/>
          <p:nvPr/>
        </p:nvSpPr>
        <p:spPr>
          <a:xfrm>
            <a:off x="4680150" y="5368425"/>
            <a:ext cx="5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2"/>
          <p:cNvSpPr txBox="1"/>
          <p:nvPr/>
        </p:nvSpPr>
        <p:spPr>
          <a:xfrm>
            <a:off x="4832550" y="5520825"/>
            <a:ext cx="5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advClick="0" spd="slow" p14:dur="1500"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kyscraper in a room&#10;&#10;Description automatically generated" id="485" name="Google Shape;4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2" y="1249680"/>
            <a:ext cx="8308620" cy="467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6" name="Google Shape;486;p15"/>
          <p:cNvGrpSpPr/>
          <p:nvPr/>
        </p:nvGrpSpPr>
        <p:grpSpPr>
          <a:xfrm flipH="1">
            <a:off x="5600700" y="1249680"/>
            <a:ext cx="6591300" cy="4673600"/>
            <a:chOff x="-10401300" y="0"/>
            <a:chExt cx="7241311" cy="6858000"/>
          </a:xfrm>
        </p:grpSpPr>
        <p:sp>
          <p:nvSpPr>
            <p:cNvPr id="487" name="Google Shape;487;p15"/>
            <p:cNvSpPr/>
            <p:nvPr/>
          </p:nvSpPr>
          <p:spPr>
            <a:xfrm>
              <a:off x="-10401298" y="0"/>
              <a:ext cx="7241309" cy="6858000"/>
            </a:xfrm>
            <a:prstGeom prst="rect">
              <a:avLst/>
            </a:prstGeom>
            <a:gradFill>
              <a:gsLst>
                <a:gs pos="0">
                  <a:srgbClr val="004B95">
                    <a:alpha val="13725"/>
                  </a:srgbClr>
                </a:gs>
                <a:gs pos="100000">
                  <a:srgbClr val="00254A">
                    <a:alpha val="73725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203200" rotWithShape="0" algn="r" dir="10800000" dist="38100">
                <a:srgbClr val="000000">
                  <a:alpha val="2392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-10401299" y="0"/>
              <a:ext cx="6631709" cy="6858000"/>
            </a:xfrm>
            <a:prstGeom prst="rect">
              <a:avLst/>
            </a:prstGeom>
            <a:gradFill>
              <a:gsLst>
                <a:gs pos="0">
                  <a:srgbClr val="004B95">
                    <a:alpha val="13725"/>
                  </a:srgbClr>
                </a:gs>
                <a:gs pos="100000">
                  <a:srgbClr val="00254A">
                    <a:alpha val="73725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203200" rotWithShape="0" algn="r" dir="10800000" dist="38100">
                <a:srgbClr val="000000">
                  <a:alpha val="2392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-10401300" y="0"/>
              <a:ext cx="6003636" cy="6858000"/>
            </a:xfrm>
            <a:prstGeom prst="rect">
              <a:avLst/>
            </a:prstGeom>
            <a:gradFill>
              <a:gsLst>
                <a:gs pos="0">
                  <a:srgbClr val="004B95">
                    <a:alpha val="13725"/>
                  </a:srgbClr>
                </a:gs>
                <a:gs pos="100000">
                  <a:srgbClr val="00254A">
                    <a:alpha val="73725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203200" rotWithShape="0" algn="r" dir="10800000" dist="38100">
                <a:srgbClr val="000000">
                  <a:alpha val="2392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-10401300" y="0"/>
              <a:ext cx="5372100" cy="6858000"/>
            </a:xfrm>
            <a:prstGeom prst="rect">
              <a:avLst/>
            </a:pr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1" name="Google Shape;491;p15"/>
          <p:cNvSpPr txBox="1"/>
          <p:nvPr/>
        </p:nvSpPr>
        <p:spPr>
          <a:xfrm>
            <a:off x="6662041" y="2686611"/>
            <a:ext cx="489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6000">
                <a:solidFill>
                  <a:schemeClr val="lt1"/>
                </a:solidFill>
              </a:rPr>
              <a:t>Application</a:t>
            </a:r>
            <a:endParaRPr/>
          </a:p>
        </p:txBody>
      </p:sp>
      <p:grpSp>
        <p:nvGrpSpPr>
          <p:cNvPr id="492" name="Google Shape;492;p15"/>
          <p:cNvGrpSpPr/>
          <p:nvPr/>
        </p:nvGrpSpPr>
        <p:grpSpPr>
          <a:xfrm>
            <a:off x="6750425" y="3958050"/>
            <a:ext cx="631679" cy="631679"/>
            <a:chOff x="9205647" y="2594693"/>
            <a:chExt cx="1533051" cy="1533051"/>
          </a:xfrm>
        </p:grpSpPr>
        <p:sp>
          <p:nvSpPr>
            <p:cNvPr id="493" name="Google Shape;493;p15"/>
            <p:cNvSpPr/>
            <p:nvPr/>
          </p:nvSpPr>
          <p:spPr>
            <a:xfrm>
              <a:off x="9667329" y="3063541"/>
              <a:ext cx="609685" cy="595566"/>
            </a:xfrm>
            <a:custGeom>
              <a:rect b="b" l="l" r="r" t="t"/>
              <a:pathLst>
                <a:path extrusionOk="0" h="406" w="415">
                  <a:moveTo>
                    <a:pt x="59" y="406"/>
                  </a:moveTo>
                  <a:cubicBezTo>
                    <a:pt x="47" y="406"/>
                    <a:pt x="35" y="402"/>
                    <a:pt x="25" y="394"/>
                  </a:cubicBezTo>
                  <a:cubicBezTo>
                    <a:pt x="2" y="375"/>
                    <a:pt x="0" y="341"/>
                    <a:pt x="19" y="318"/>
                  </a:cubicBezTo>
                  <a:lnTo>
                    <a:pt x="114" y="206"/>
                  </a:lnTo>
                  <a:lnTo>
                    <a:pt x="19" y="94"/>
                  </a:lnTo>
                  <a:cubicBezTo>
                    <a:pt x="0" y="71"/>
                    <a:pt x="2" y="38"/>
                    <a:pt x="25" y="19"/>
                  </a:cubicBezTo>
                  <a:cubicBezTo>
                    <a:pt x="47" y="0"/>
                    <a:pt x="81" y="2"/>
                    <a:pt x="100" y="25"/>
                  </a:cubicBezTo>
                  <a:lnTo>
                    <a:pt x="225" y="172"/>
                  </a:lnTo>
                  <a:cubicBezTo>
                    <a:pt x="242" y="192"/>
                    <a:pt x="242" y="221"/>
                    <a:pt x="225" y="241"/>
                  </a:cubicBezTo>
                  <a:lnTo>
                    <a:pt x="100" y="388"/>
                  </a:lnTo>
                  <a:cubicBezTo>
                    <a:pt x="89" y="400"/>
                    <a:pt x="74" y="406"/>
                    <a:pt x="59" y="406"/>
                  </a:cubicBezTo>
                  <a:close/>
                  <a:moveTo>
                    <a:pt x="273" y="388"/>
                  </a:moveTo>
                  <a:lnTo>
                    <a:pt x="398" y="241"/>
                  </a:lnTo>
                  <a:cubicBezTo>
                    <a:pt x="415" y="221"/>
                    <a:pt x="415" y="192"/>
                    <a:pt x="398" y="172"/>
                  </a:cubicBezTo>
                  <a:lnTo>
                    <a:pt x="273" y="25"/>
                  </a:lnTo>
                  <a:cubicBezTo>
                    <a:pt x="254" y="2"/>
                    <a:pt x="220" y="0"/>
                    <a:pt x="198" y="19"/>
                  </a:cubicBezTo>
                  <a:cubicBezTo>
                    <a:pt x="175" y="38"/>
                    <a:pt x="173" y="71"/>
                    <a:pt x="192" y="94"/>
                  </a:cubicBezTo>
                  <a:lnTo>
                    <a:pt x="287" y="206"/>
                  </a:lnTo>
                  <a:lnTo>
                    <a:pt x="192" y="318"/>
                  </a:lnTo>
                  <a:cubicBezTo>
                    <a:pt x="173" y="341"/>
                    <a:pt x="175" y="375"/>
                    <a:pt x="198" y="394"/>
                  </a:cubicBezTo>
                  <a:cubicBezTo>
                    <a:pt x="208" y="402"/>
                    <a:pt x="220" y="406"/>
                    <a:pt x="232" y="406"/>
                  </a:cubicBezTo>
                  <a:cubicBezTo>
                    <a:pt x="247" y="406"/>
                    <a:pt x="262" y="400"/>
                    <a:pt x="273" y="3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9205647" y="2594693"/>
              <a:ext cx="1533051" cy="1533051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5" name="Google Shape;495;p15"/>
          <p:cNvSpPr txBox="1"/>
          <p:nvPr/>
        </p:nvSpPr>
        <p:spPr>
          <a:xfrm>
            <a:off x="7566627" y="4074747"/>
            <a:ext cx="2810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PPT Helper</a:t>
            </a:r>
            <a:endParaRPr/>
          </a:p>
        </p:txBody>
      </p:sp>
      <p:sp>
        <p:nvSpPr>
          <p:cNvPr id="496" name="Google Shape;496;p15"/>
          <p:cNvSpPr/>
          <p:nvPr/>
        </p:nvSpPr>
        <p:spPr>
          <a:xfrm>
            <a:off x="6708702" y="2402481"/>
            <a:ext cx="966339" cy="95785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5"/>
          <p:cNvSpPr/>
          <p:nvPr/>
        </p:nvSpPr>
        <p:spPr>
          <a:xfrm rot="12770">
            <a:off x="10488250" y="2299400"/>
            <a:ext cx="411038" cy="397729"/>
          </a:xfrm>
          <a:custGeom>
            <a:rect b="b" l="l" r="r" t="t"/>
            <a:pathLst>
              <a:path extrusionOk="0" h="8725" w="8725">
                <a:moveTo>
                  <a:pt x="4377" y="1"/>
                </a:moveTo>
                <a:cubicBezTo>
                  <a:pt x="1946" y="1"/>
                  <a:pt x="0" y="1946"/>
                  <a:pt x="0" y="4347"/>
                </a:cubicBezTo>
                <a:cubicBezTo>
                  <a:pt x="0" y="6779"/>
                  <a:pt x="1946" y="8724"/>
                  <a:pt x="4377" y="8724"/>
                </a:cubicBezTo>
                <a:cubicBezTo>
                  <a:pt x="6779" y="8724"/>
                  <a:pt x="8724" y="6779"/>
                  <a:pt x="8724" y="4347"/>
                </a:cubicBezTo>
                <a:cubicBezTo>
                  <a:pt x="8724" y="1946"/>
                  <a:pt x="6779" y="1"/>
                  <a:pt x="43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5"/>
          <p:cNvSpPr/>
          <p:nvPr/>
        </p:nvSpPr>
        <p:spPr>
          <a:xfrm rot="12770">
            <a:off x="10910989" y="1980594"/>
            <a:ext cx="181893" cy="176004"/>
          </a:xfrm>
          <a:custGeom>
            <a:rect b="b" l="l" r="r" t="t"/>
            <a:pathLst>
              <a:path extrusionOk="0" h="3861" w="3861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advClick="0" spd="slow" p14:dur="1500"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g137b90891e6_0_1029"/>
          <p:cNvPicPr preferRelativeResize="0"/>
          <p:nvPr/>
        </p:nvPicPr>
        <p:blipFill rotWithShape="1">
          <a:blip r:embed="rId4">
            <a:alphaModFix/>
          </a:blip>
          <a:srcRect b="0" l="119" r="119" t="0"/>
          <a:stretch/>
        </p:blipFill>
        <p:spPr>
          <a:xfrm>
            <a:off x="935350" y="1206847"/>
            <a:ext cx="6620076" cy="4863576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g137b90891e6_0_1029"/>
          <p:cNvSpPr txBox="1"/>
          <p:nvPr>
            <p:ph idx="1" type="body"/>
          </p:nvPr>
        </p:nvSpPr>
        <p:spPr>
          <a:xfrm>
            <a:off x="9105950" y="3056358"/>
            <a:ext cx="2664600" cy="25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4000">
                <a:solidFill>
                  <a:srgbClr val="FF9900"/>
                </a:solidFill>
              </a:rPr>
            </a:br>
            <a:r>
              <a:rPr b="1" lang="en-US" sz="4000">
                <a:solidFill>
                  <a:schemeClr val="lt2"/>
                </a:solidFill>
              </a:rPr>
              <a:t>1</a:t>
            </a:r>
            <a:endParaRPr b="1" sz="20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/>
              <a:t>마이크 작동 확인</a:t>
            </a:r>
            <a:endParaRPr b="1" sz="20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505" name="Google Shape;505;g137b90891e6_0_1029"/>
          <p:cNvGrpSpPr/>
          <p:nvPr/>
        </p:nvGrpSpPr>
        <p:grpSpPr>
          <a:xfrm>
            <a:off x="1017075" y="1426383"/>
            <a:ext cx="8088875" cy="4536300"/>
            <a:chOff x="1017075" y="1426383"/>
            <a:chExt cx="8088875" cy="4536300"/>
          </a:xfrm>
        </p:grpSpPr>
        <p:sp>
          <p:nvSpPr>
            <p:cNvPr id="506" name="Google Shape;506;g137b90891e6_0_1029"/>
            <p:cNvSpPr/>
            <p:nvPr/>
          </p:nvSpPr>
          <p:spPr>
            <a:xfrm>
              <a:off x="1205950" y="3370000"/>
              <a:ext cx="6189600" cy="1882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7" name="Google Shape;507;g137b90891e6_0_1029"/>
            <p:cNvCxnSpPr>
              <a:stCxn id="504" idx="1"/>
              <a:endCxn id="506" idx="3"/>
            </p:cNvCxnSpPr>
            <p:nvPr/>
          </p:nvCxnSpPr>
          <p:spPr>
            <a:xfrm rot="10800000">
              <a:off x="7395650" y="4311108"/>
              <a:ext cx="1710300" cy="3300"/>
            </a:xfrm>
            <a:prstGeom prst="bentConnector3">
              <a:avLst>
                <a:gd fmla="val 50003" name="adj1"/>
              </a:avLst>
            </a:pr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8" name="Google Shape;508;g137b90891e6_0_1029"/>
            <p:cNvSpPr/>
            <p:nvPr/>
          </p:nvSpPr>
          <p:spPr>
            <a:xfrm>
              <a:off x="1017075" y="1426383"/>
              <a:ext cx="133500" cy="45363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9" name="Google Shape;509;g137b90891e6_0_1029"/>
            <p:cNvCxnSpPr>
              <a:stCxn id="504" idx="1"/>
              <a:endCxn id="508" idx="2"/>
            </p:cNvCxnSpPr>
            <p:nvPr/>
          </p:nvCxnSpPr>
          <p:spPr>
            <a:xfrm flipH="1">
              <a:off x="1083950" y="4314408"/>
              <a:ext cx="8022000" cy="1648200"/>
            </a:xfrm>
            <a:prstGeom prst="bentConnector4">
              <a:avLst>
                <a:gd fmla="val 12627" name="adj1"/>
                <a:gd fmla="val 114452" name="adj2"/>
              </a:avLst>
            </a:pr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0" name="Google Shape;510;g137b90891e6_0_1029"/>
          <p:cNvGrpSpPr/>
          <p:nvPr/>
        </p:nvGrpSpPr>
        <p:grpSpPr>
          <a:xfrm>
            <a:off x="398262" y="538447"/>
            <a:ext cx="3301363" cy="602065"/>
            <a:chOff x="353667" y="-764436"/>
            <a:chExt cx="3830776" cy="698614"/>
          </a:xfrm>
        </p:grpSpPr>
        <p:sp>
          <p:nvSpPr>
            <p:cNvPr id="511" name="Google Shape;511;g137b90891e6_0_1029"/>
            <p:cNvSpPr/>
            <p:nvPr/>
          </p:nvSpPr>
          <p:spPr>
            <a:xfrm>
              <a:off x="1240471" y="-764331"/>
              <a:ext cx="2943972" cy="698509"/>
            </a:xfrm>
            <a:custGeom>
              <a:rect b="b" l="l" r="r" t="t"/>
              <a:pathLst>
                <a:path extrusionOk="0" h="8724" w="31856">
                  <a:moveTo>
                    <a:pt x="1" y="0"/>
                  </a:moveTo>
                  <a:lnTo>
                    <a:pt x="1" y="8724"/>
                  </a:lnTo>
                  <a:lnTo>
                    <a:pt x="31855" y="8724"/>
                  </a:lnTo>
                  <a:lnTo>
                    <a:pt x="31855" y="0"/>
                  </a:lnTo>
                  <a:close/>
                </a:path>
              </a:pathLst>
            </a:cu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2760000" dist="142875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137b90891e6_0_1029"/>
            <p:cNvSpPr txBox="1"/>
            <p:nvPr/>
          </p:nvSpPr>
          <p:spPr>
            <a:xfrm>
              <a:off x="1635565" y="-579703"/>
              <a:ext cx="2227800" cy="32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</a:rPr>
                <a:t>음성 인식 이전</a:t>
              </a:r>
              <a:endParaRPr sz="2000">
                <a:solidFill>
                  <a:schemeClr val="lt1"/>
                </a:solidFill>
              </a:endParaRPr>
            </a:p>
          </p:txBody>
        </p:sp>
        <p:grpSp>
          <p:nvGrpSpPr>
            <p:cNvPr id="513" name="Google Shape;513;g137b90891e6_0_1029"/>
            <p:cNvGrpSpPr/>
            <p:nvPr/>
          </p:nvGrpSpPr>
          <p:grpSpPr>
            <a:xfrm>
              <a:off x="353667" y="-764436"/>
              <a:ext cx="631596" cy="631596"/>
              <a:chOff x="9205647" y="2594693"/>
              <a:chExt cx="1533000" cy="1533000"/>
            </a:xfrm>
          </p:grpSpPr>
          <p:sp>
            <p:nvSpPr>
              <p:cNvPr id="514" name="Google Shape;514;g137b90891e6_0_1029"/>
              <p:cNvSpPr/>
              <p:nvPr/>
            </p:nvSpPr>
            <p:spPr>
              <a:xfrm>
                <a:off x="9667329" y="3063541"/>
                <a:ext cx="609685" cy="595566"/>
              </a:xfrm>
              <a:custGeom>
                <a:rect b="b" l="l" r="r" t="t"/>
                <a:pathLst>
                  <a:path extrusionOk="0" h="406" w="415">
                    <a:moveTo>
                      <a:pt x="59" y="406"/>
                    </a:moveTo>
                    <a:cubicBezTo>
                      <a:pt x="47" y="406"/>
                      <a:pt x="35" y="402"/>
                      <a:pt x="25" y="394"/>
                    </a:cubicBezTo>
                    <a:cubicBezTo>
                      <a:pt x="2" y="375"/>
                      <a:pt x="0" y="341"/>
                      <a:pt x="19" y="318"/>
                    </a:cubicBezTo>
                    <a:lnTo>
                      <a:pt x="114" y="206"/>
                    </a:lnTo>
                    <a:lnTo>
                      <a:pt x="19" y="94"/>
                    </a:lnTo>
                    <a:cubicBezTo>
                      <a:pt x="0" y="71"/>
                      <a:pt x="2" y="38"/>
                      <a:pt x="25" y="19"/>
                    </a:cubicBezTo>
                    <a:cubicBezTo>
                      <a:pt x="47" y="0"/>
                      <a:pt x="81" y="2"/>
                      <a:pt x="100" y="25"/>
                    </a:cubicBezTo>
                    <a:lnTo>
                      <a:pt x="225" y="172"/>
                    </a:lnTo>
                    <a:cubicBezTo>
                      <a:pt x="242" y="192"/>
                      <a:pt x="242" y="221"/>
                      <a:pt x="225" y="241"/>
                    </a:cubicBezTo>
                    <a:lnTo>
                      <a:pt x="100" y="388"/>
                    </a:lnTo>
                    <a:cubicBezTo>
                      <a:pt x="89" y="400"/>
                      <a:pt x="74" y="406"/>
                      <a:pt x="59" y="406"/>
                    </a:cubicBezTo>
                    <a:close/>
                    <a:moveTo>
                      <a:pt x="273" y="388"/>
                    </a:moveTo>
                    <a:lnTo>
                      <a:pt x="398" y="241"/>
                    </a:lnTo>
                    <a:cubicBezTo>
                      <a:pt x="415" y="221"/>
                      <a:pt x="415" y="192"/>
                      <a:pt x="398" y="172"/>
                    </a:cubicBezTo>
                    <a:lnTo>
                      <a:pt x="273" y="25"/>
                    </a:lnTo>
                    <a:cubicBezTo>
                      <a:pt x="254" y="2"/>
                      <a:pt x="220" y="0"/>
                      <a:pt x="198" y="19"/>
                    </a:cubicBezTo>
                    <a:cubicBezTo>
                      <a:pt x="175" y="38"/>
                      <a:pt x="173" y="71"/>
                      <a:pt x="192" y="94"/>
                    </a:cubicBezTo>
                    <a:lnTo>
                      <a:pt x="287" y="206"/>
                    </a:lnTo>
                    <a:lnTo>
                      <a:pt x="192" y="318"/>
                    </a:lnTo>
                    <a:cubicBezTo>
                      <a:pt x="173" y="341"/>
                      <a:pt x="175" y="375"/>
                      <a:pt x="198" y="394"/>
                    </a:cubicBezTo>
                    <a:cubicBezTo>
                      <a:pt x="208" y="402"/>
                      <a:pt x="220" y="406"/>
                      <a:pt x="232" y="406"/>
                    </a:cubicBezTo>
                    <a:cubicBezTo>
                      <a:pt x="247" y="406"/>
                      <a:pt x="262" y="400"/>
                      <a:pt x="273" y="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g137b90891e6_0_1029"/>
              <p:cNvSpPr/>
              <p:nvPr/>
            </p:nvSpPr>
            <p:spPr>
              <a:xfrm>
                <a:off x="9205647" y="2594693"/>
                <a:ext cx="1533000" cy="1533000"/>
              </a:xfrm>
              <a:prstGeom prst="ellipse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37b90891e6_0_1017"/>
          <p:cNvSpPr txBox="1"/>
          <p:nvPr>
            <p:ph idx="12" type="sldNum"/>
          </p:nvPr>
        </p:nvSpPr>
        <p:spPr>
          <a:xfrm>
            <a:off x="9105900" y="645962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1" name="Google Shape;521;g137b90891e6_0_1017"/>
          <p:cNvPicPr preferRelativeResize="0"/>
          <p:nvPr/>
        </p:nvPicPr>
        <p:blipFill rotWithShape="1">
          <a:blip r:embed="rId3">
            <a:alphaModFix/>
          </a:blip>
          <a:srcRect b="0" l="119" r="119" t="0"/>
          <a:stretch/>
        </p:blipFill>
        <p:spPr>
          <a:xfrm>
            <a:off x="935350" y="1300609"/>
            <a:ext cx="6620076" cy="48635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640000" dist="76200">
              <a:srgbClr val="000000">
                <a:alpha val="50000"/>
              </a:srgbClr>
            </a:outerShdw>
          </a:effectLst>
        </p:spPr>
      </p:pic>
      <p:sp>
        <p:nvSpPr>
          <p:cNvPr id="522" name="Google Shape;522;g137b90891e6_0_1017"/>
          <p:cNvSpPr txBox="1"/>
          <p:nvPr>
            <p:ph idx="1" type="body"/>
          </p:nvPr>
        </p:nvSpPr>
        <p:spPr>
          <a:xfrm>
            <a:off x="8492226" y="1300620"/>
            <a:ext cx="2664600" cy="25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4000">
                <a:solidFill>
                  <a:srgbClr val="FF9900"/>
                </a:solidFill>
              </a:rPr>
            </a:br>
            <a:r>
              <a:rPr b="1" lang="en-US" sz="4000">
                <a:solidFill>
                  <a:schemeClr val="lt2"/>
                </a:solidFill>
              </a:rPr>
              <a:t>3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/>
              <a:t>음성 인식 시작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137b90891e6_0_1017"/>
          <p:cNvSpPr txBox="1"/>
          <p:nvPr>
            <p:ph idx="1" type="body"/>
          </p:nvPr>
        </p:nvSpPr>
        <p:spPr>
          <a:xfrm>
            <a:off x="8834000" y="3621150"/>
            <a:ext cx="26646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4000">
                <a:solidFill>
                  <a:srgbClr val="FF9900"/>
                </a:solidFill>
              </a:rPr>
            </a:br>
            <a:r>
              <a:rPr b="1" lang="en-US" sz="4000">
                <a:solidFill>
                  <a:schemeClr val="lt2"/>
                </a:solidFill>
              </a:rPr>
              <a:t>2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/>
              <a:t>명령어 동작</a:t>
            </a:r>
            <a:endParaRPr b="1" sz="20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/>
              <a:t>실행 테스트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4" name="Google Shape;524;g137b90891e6_0_1017"/>
          <p:cNvGrpSpPr/>
          <p:nvPr/>
        </p:nvGrpSpPr>
        <p:grpSpPr>
          <a:xfrm>
            <a:off x="1205950" y="2558670"/>
            <a:ext cx="7286276" cy="2950200"/>
            <a:chOff x="1205950" y="2558670"/>
            <a:chExt cx="7286276" cy="2950200"/>
          </a:xfrm>
        </p:grpSpPr>
        <p:cxnSp>
          <p:nvCxnSpPr>
            <p:cNvPr id="525" name="Google Shape;525;g137b90891e6_0_1017"/>
            <p:cNvCxnSpPr>
              <a:stCxn id="522" idx="1"/>
              <a:endCxn id="526" idx="3"/>
            </p:cNvCxnSpPr>
            <p:nvPr/>
          </p:nvCxnSpPr>
          <p:spPr>
            <a:xfrm flipH="1">
              <a:off x="7395426" y="2558670"/>
              <a:ext cx="1096800" cy="2848500"/>
            </a:xfrm>
            <a:prstGeom prst="bentConnector3">
              <a:avLst>
                <a:gd fmla="val 49994" name="adj1"/>
              </a:avLst>
            </a:pr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6" name="Google Shape;526;g137b90891e6_0_1017"/>
            <p:cNvSpPr/>
            <p:nvPr/>
          </p:nvSpPr>
          <p:spPr>
            <a:xfrm>
              <a:off x="1205950" y="5305470"/>
              <a:ext cx="6189600" cy="203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g137b90891e6_0_1017"/>
          <p:cNvGrpSpPr/>
          <p:nvPr/>
        </p:nvGrpSpPr>
        <p:grpSpPr>
          <a:xfrm>
            <a:off x="1205950" y="4960950"/>
            <a:ext cx="7628050" cy="979920"/>
            <a:chOff x="1205950" y="4960950"/>
            <a:chExt cx="7628050" cy="979920"/>
          </a:xfrm>
        </p:grpSpPr>
        <p:sp>
          <p:nvSpPr>
            <p:cNvPr id="528" name="Google Shape;528;g137b90891e6_0_1017"/>
            <p:cNvSpPr/>
            <p:nvPr/>
          </p:nvSpPr>
          <p:spPr>
            <a:xfrm>
              <a:off x="1205950" y="5737470"/>
              <a:ext cx="6189600" cy="203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9" name="Google Shape;529;g137b90891e6_0_1017"/>
            <p:cNvCxnSpPr>
              <a:stCxn id="523" idx="1"/>
              <a:endCxn id="528" idx="3"/>
            </p:cNvCxnSpPr>
            <p:nvPr/>
          </p:nvCxnSpPr>
          <p:spPr>
            <a:xfrm flipH="1">
              <a:off x="7395500" y="4960950"/>
              <a:ext cx="1438500" cy="878100"/>
            </a:xfrm>
            <a:prstGeom prst="bentConnector3">
              <a:avLst>
                <a:gd fmla="val 49998" name="adj1"/>
              </a:avLst>
            </a:pr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30" name="Google Shape;530;g137b90891e6_0_1017"/>
          <p:cNvGrpSpPr/>
          <p:nvPr/>
        </p:nvGrpSpPr>
        <p:grpSpPr>
          <a:xfrm>
            <a:off x="398262" y="538447"/>
            <a:ext cx="3301363" cy="602065"/>
            <a:chOff x="353667" y="-764436"/>
            <a:chExt cx="3830776" cy="698614"/>
          </a:xfrm>
        </p:grpSpPr>
        <p:sp>
          <p:nvSpPr>
            <p:cNvPr id="531" name="Google Shape;531;g137b90891e6_0_1017"/>
            <p:cNvSpPr/>
            <p:nvPr/>
          </p:nvSpPr>
          <p:spPr>
            <a:xfrm>
              <a:off x="1240471" y="-764331"/>
              <a:ext cx="2943972" cy="698509"/>
            </a:xfrm>
            <a:custGeom>
              <a:rect b="b" l="l" r="r" t="t"/>
              <a:pathLst>
                <a:path extrusionOk="0" h="8724" w="31856">
                  <a:moveTo>
                    <a:pt x="1" y="0"/>
                  </a:moveTo>
                  <a:lnTo>
                    <a:pt x="1" y="8724"/>
                  </a:lnTo>
                  <a:lnTo>
                    <a:pt x="31855" y="8724"/>
                  </a:lnTo>
                  <a:lnTo>
                    <a:pt x="31855" y="0"/>
                  </a:lnTo>
                  <a:close/>
                </a:path>
              </a:pathLst>
            </a:cu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2640000" dist="1333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g137b90891e6_0_1017"/>
            <p:cNvSpPr txBox="1"/>
            <p:nvPr/>
          </p:nvSpPr>
          <p:spPr>
            <a:xfrm>
              <a:off x="1635565" y="-579703"/>
              <a:ext cx="2227800" cy="32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</a:rPr>
                <a:t>음성 인식 실행</a:t>
              </a:r>
              <a:endParaRPr sz="2000">
                <a:solidFill>
                  <a:schemeClr val="lt1"/>
                </a:solidFill>
              </a:endParaRPr>
            </a:p>
          </p:txBody>
        </p:sp>
        <p:grpSp>
          <p:nvGrpSpPr>
            <p:cNvPr id="533" name="Google Shape;533;g137b90891e6_0_1017"/>
            <p:cNvGrpSpPr/>
            <p:nvPr/>
          </p:nvGrpSpPr>
          <p:grpSpPr>
            <a:xfrm>
              <a:off x="353667" y="-764436"/>
              <a:ext cx="631596" cy="631596"/>
              <a:chOff x="9205647" y="2594693"/>
              <a:chExt cx="1533000" cy="1533000"/>
            </a:xfrm>
          </p:grpSpPr>
          <p:sp>
            <p:nvSpPr>
              <p:cNvPr id="534" name="Google Shape;534;g137b90891e6_0_1017"/>
              <p:cNvSpPr/>
              <p:nvPr/>
            </p:nvSpPr>
            <p:spPr>
              <a:xfrm>
                <a:off x="9667329" y="3063541"/>
                <a:ext cx="609685" cy="595566"/>
              </a:xfrm>
              <a:custGeom>
                <a:rect b="b" l="l" r="r" t="t"/>
                <a:pathLst>
                  <a:path extrusionOk="0" h="406" w="415">
                    <a:moveTo>
                      <a:pt x="59" y="406"/>
                    </a:moveTo>
                    <a:cubicBezTo>
                      <a:pt x="47" y="406"/>
                      <a:pt x="35" y="402"/>
                      <a:pt x="25" y="394"/>
                    </a:cubicBezTo>
                    <a:cubicBezTo>
                      <a:pt x="2" y="375"/>
                      <a:pt x="0" y="341"/>
                      <a:pt x="19" y="318"/>
                    </a:cubicBezTo>
                    <a:lnTo>
                      <a:pt x="114" y="206"/>
                    </a:lnTo>
                    <a:lnTo>
                      <a:pt x="19" y="94"/>
                    </a:lnTo>
                    <a:cubicBezTo>
                      <a:pt x="0" y="71"/>
                      <a:pt x="2" y="38"/>
                      <a:pt x="25" y="19"/>
                    </a:cubicBezTo>
                    <a:cubicBezTo>
                      <a:pt x="47" y="0"/>
                      <a:pt x="81" y="2"/>
                      <a:pt x="100" y="25"/>
                    </a:cubicBezTo>
                    <a:lnTo>
                      <a:pt x="225" y="172"/>
                    </a:lnTo>
                    <a:cubicBezTo>
                      <a:pt x="242" y="192"/>
                      <a:pt x="242" y="221"/>
                      <a:pt x="225" y="241"/>
                    </a:cubicBezTo>
                    <a:lnTo>
                      <a:pt x="100" y="388"/>
                    </a:lnTo>
                    <a:cubicBezTo>
                      <a:pt x="89" y="400"/>
                      <a:pt x="74" y="406"/>
                      <a:pt x="59" y="406"/>
                    </a:cubicBezTo>
                    <a:close/>
                    <a:moveTo>
                      <a:pt x="273" y="388"/>
                    </a:moveTo>
                    <a:lnTo>
                      <a:pt x="398" y="241"/>
                    </a:lnTo>
                    <a:cubicBezTo>
                      <a:pt x="415" y="221"/>
                      <a:pt x="415" y="192"/>
                      <a:pt x="398" y="172"/>
                    </a:cubicBezTo>
                    <a:lnTo>
                      <a:pt x="273" y="25"/>
                    </a:lnTo>
                    <a:cubicBezTo>
                      <a:pt x="254" y="2"/>
                      <a:pt x="220" y="0"/>
                      <a:pt x="198" y="19"/>
                    </a:cubicBezTo>
                    <a:cubicBezTo>
                      <a:pt x="175" y="38"/>
                      <a:pt x="173" y="71"/>
                      <a:pt x="192" y="94"/>
                    </a:cubicBezTo>
                    <a:lnTo>
                      <a:pt x="287" y="206"/>
                    </a:lnTo>
                    <a:lnTo>
                      <a:pt x="192" y="318"/>
                    </a:lnTo>
                    <a:cubicBezTo>
                      <a:pt x="173" y="341"/>
                      <a:pt x="175" y="375"/>
                      <a:pt x="198" y="394"/>
                    </a:cubicBezTo>
                    <a:cubicBezTo>
                      <a:pt x="208" y="402"/>
                      <a:pt x="220" y="406"/>
                      <a:pt x="232" y="406"/>
                    </a:cubicBezTo>
                    <a:cubicBezTo>
                      <a:pt x="247" y="406"/>
                      <a:pt x="262" y="400"/>
                      <a:pt x="273" y="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g137b90891e6_0_1017"/>
              <p:cNvSpPr/>
              <p:nvPr/>
            </p:nvSpPr>
            <p:spPr>
              <a:xfrm>
                <a:off x="9205647" y="2594693"/>
                <a:ext cx="1533000" cy="1533000"/>
              </a:xfrm>
              <a:prstGeom prst="ellipse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g137b90891e6_0_1040"/>
          <p:cNvPicPr preferRelativeResize="0"/>
          <p:nvPr/>
        </p:nvPicPr>
        <p:blipFill rotWithShape="1">
          <a:blip r:embed="rId4">
            <a:alphaModFix/>
          </a:blip>
          <a:srcRect b="0" l="308" r="298" t="0"/>
          <a:stretch/>
        </p:blipFill>
        <p:spPr>
          <a:xfrm>
            <a:off x="935350" y="1359473"/>
            <a:ext cx="6620075" cy="4863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60000" dist="76200">
              <a:srgbClr val="000000">
                <a:alpha val="50000"/>
              </a:srgbClr>
            </a:outerShdw>
          </a:effectLst>
        </p:spPr>
      </p:pic>
      <p:sp>
        <p:nvSpPr>
          <p:cNvPr id="541" name="Google Shape;541;g137b90891e6_0_1040"/>
          <p:cNvSpPr txBox="1"/>
          <p:nvPr>
            <p:ph idx="1" type="body"/>
          </p:nvPr>
        </p:nvSpPr>
        <p:spPr>
          <a:xfrm>
            <a:off x="8141360" y="1249759"/>
            <a:ext cx="2664600" cy="25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4000">
                <a:solidFill>
                  <a:srgbClr val="FF9900"/>
                </a:solidFill>
              </a:rPr>
            </a:br>
            <a:r>
              <a:rPr b="1" lang="en-US" sz="4000">
                <a:solidFill>
                  <a:schemeClr val="lt2"/>
                </a:solidFill>
              </a:rPr>
              <a:t>5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/>
              <a:t>변환된 텍스트 확인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137b90891e6_0_1040"/>
          <p:cNvSpPr txBox="1"/>
          <p:nvPr>
            <p:ph idx="1" type="body"/>
          </p:nvPr>
        </p:nvSpPr>
        <p:spPr>
          <a:xfrm>
            <a:off x="8154300" y="3559084"/>
            <a:ext cx="2664600" cy="25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4000">
                <a:solidFill>
                  <a:srgbClr val="FF9900"/>
                </a:solidFill>
              </a:rPr>
            </a:br>
            <a:r>
              <a:rPr b="1" lang="en-US" sz="4000">
                <a:solidFill>
                  <a:schemeClr val="lt2"/>
                </a:solidFill>
              </a:rPr>
              <a:t>4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/>
              <a:t>상태 </a:t>
            </a:r>
            <a:r>
              <a:rPr b="1" lang="en-US" sz="2000"/>
              <a:t>메세지 창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543" name="Google Shape;543;g137b90891e6_0_1040"/>
          <p:cNvGrpSpPr/>
          <p:nvPr/>
        </p:nvGrpSpPr>
        <p:grpSpPr>
          <a:xfrm>
            <a:off x="1150600" y="1608259"/>
            <a:ext cx="6990760" cy="1799100"/>
            <a:chOff x="1150600" y="1608259"/>
            <a:chExt cx="6990760" cy="1799100"/>
          </a:xfrm>
        </p:grpSpPr>
        <p:cxnSp>
          <p:nvCxnSpPr>
            <p:cNvPr id="544" name="Google Shape;544;g137b90891e6_0_1040"/>
            <p:cNvCxnSpPr>
              <a:stCxn id="541" idx="1"/>
              <a:endCxn id="545" idx="3"/>
            </p:cNvCxnSpPr>
            <p:nvPr/>
          </p:nvCxnSpPr>
          <p:spPr>
            <a:xfrm flipH="1">
              <a:off x="7340060" y="2507809"/>
              <a:ext cx="801300" cy="6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5" name="Google Shape;545;g137b90891e6_0_1040"/>
            <p:cNvSpPr/>
            <p:nvPr/>
          </p:nvSpPr>
          <p:spPr>
            <a:xfrm>
              <a:off x="1150600" y="1608259"/>
              <a:ext cx="6189600" cy="17991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g137b90891e6_0_1040"/>
          <p:cNvGrpSpPr/>
          <p:nvPr/>
        </p:nvGrpSpPr>
        <p:grpSpPr>
          <a:xfrm>
            <a:off x="1129750" y="3446434"/>
            <a:ext cx="7024550" cy="1888800"/>
            <a:chOff x="1129750" y="3446434"/>
            <a:chExt cx="7024550" cy="1888800"/>
          </a:xfrm>
        </p:grpSpPr>
        <p:sp>
          <p:nvSpPr>
            <p:cNvPr id="547" name="Google Shape;547;g137b90891e6_0_1040"/>
            <p:cNvSpPr/>
            <p:nvPr/>
          </p:nvSpPr>
          <p:spPr>
            <a:xfrm>
              <a:off x="1129750" y="3446434"/>
              <a:ext cx="6189600" cy="1888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8" name="Google Shape;548;g137b90891e6_0_1040"/>
            <p:cNvCxnSpPr>
              <a:stCxn id="542" idx="1"/>
              <a:endCxn id="547" idx="3"/>
            </p:cNvCxnSpPr>
            <p:nvPr/>
          </p:nvCxnSpPr>
          <p:spPr>
            <a:xfrm rot="10800000">
              <a:off x="7319400" y="4390834"/>
              <a:ext cx="834900" cy="426300"/>
            </a:xfrm>
            <a:prstGeom prst="bentConnector3">
              <a:avLst>
                <a:gd fmla="val 50003" name="adj1"/>
              </a:avLst>
            </a:pr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49" name="Google Shape;549;g137b90891e6_0_1040"/>
          <p:cNvGrpSpPr/>
          <p:nvPr/>
        </p:nvGrpSpPr>
        <p:grpSpPr>
          <a:xfrm>
            <a:off x="398262" y="538447"/>
            <a:ext cx="3301363" cy="602065"/>
            <a:chOff x="353667" y="-764436"/>
            <a:chExt cx="3830776" cy="698614"/>
          </a:xfrm>
        </p:grpSpPr>
        <p:sp>
          <p:nvSpPr>
            <p:cNvPr id="550" name="Google Shape;550;g137b90891e6_0_1040"/>
            <p:cNvSpPr/>
            <p:nvPr/>
          </p:nvSpPr>
          <p:spPr>
            <a:xfrm>
              <a:off x="1240471" y="-764331"/>
              <a:ext cx="2943972" cy="698509"/>
            </a:xfrm>
            <a:custGeom>
              <a:rect b="b" l="l" r="r" t="t"/>
              <a:pathLst>
                <a:path extrusionOk="0" h="8724" w="31856">
                  <a:moveTo>
                    <a:pt x="1" y="0"/>
                  </a:moveTo>
                  <a:lnTo>
                    <a:pt x="1" y="8724"/>
                  </a:lnTo>
                  <a:lnTo>
                    <a:pt x="31855" y="8724"/>
                  </a:lnTo>
                  <a:lnTo>
                    <a:pt x="31855" y="0"/>
                  </a:lnTo>
                  <a:close/>
                </a:path>
              </a:pathLst>
            </a:cu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2580000" dist="142875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g137b90891e6_0_1040"/>
            <p:cNvSpPr txBox="1"/>
            <p:nvPr/>
          </p:nvSpPr>
          <p:spPr>
            <a:xfrm>
              <a:off x="1635565" y="-579703"/>
              <a:ext cx="2227800" cy="32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</a:rPr>
                <a:t>음성 인식 이후</a:t>
              </a:r>
              <a:endParaRPr sz="2000">
                <a:solidFill>
                  <a:schemeClr val="lt1"/>
                </a:solidFill>
              </a:endParaRPr>
            </a:p>
          </p:txBody>
        </p:sp>
        <p:grpSp>
          <p:nvGrpSpPr>
            <p:cNvPr id="552" name="Google Shape;552;g137b90891e6_0_1040"/>
            <p:cNvGrpSpPr/>
            <p:nvPr/>
          </p:nvGrpSpPr>
          <p:grpSpPr>
            <a:xfrm>
              <a:off x="353667" y="-764436"/>
              <a:ext cx="631596" cy="631596"/>
              <a:chOff x="9205647" y="2594693"/>
              <a:chExt cx="1533000" cy="1533000"/>
            </a:xfrm>
          </p:grpSpPr>
          <p:sp>
            <p:nvSpPr>
              <p:cNvPr id="553" name="Google Shape;553;g137b90891e6_0_1040"/>
              <p:cNvSpPr/>
              <p:nvPr/>
            </p:nvSpPr>
            <p:spPr>
              <a:xfrm>
                <a:off x="9667329" y="3063541"/>
                <a:ext cx="609685" cy="595566"/>
              </a:xfrm>
              <a:custGeom>
                <a:rect b="b" l="l" r="r" t="t"/>
                <a:pathLst>
                  <a:path extrusionOk="0" h="406" w="415">
                    <a:moveTo>
                      <a:pt x="59" y="406"/>
                    </a:moveTo>
                    <a:cubicBezTo>
                      <a:pt x="47" y="406"/>
                      <a:pt x="35" y="402"/>
                      <a:pt x="25" y="394"/>
                    </a:cubicBezTo>
                    <a:cubicBezTo>
                      <a:pt x="2" y="375"/>
                      <a:pt x="0" y="341"/>
                      <a:pt x="19" y="318"/>
                    </a:cubicBezTo>
                    <a:lnTo>
                      <a:pt x="114" y="206"/>
                    </a:lnTo>
                    <a:lnTo>
                      <a:pt x="19" y="94"/>
                    </a:lnTo>
                    <a:cubicBezTo>
                      <a:pt x="0" y="71"/>
                      <a:pt x="2" y="38"/>
                      <a:pt x="25" y="19"/>
                    </a:cubicBezTo>
                    <a:cubicBezTo>
                      <a:pt x="47" y="0"/>
                      <a:pt x="81" y="2"/>
                      <a:pt x="100" y="25"/>
                    </a:cubicBezTo>
                    <a:lnTo>
                      <a:pt x="225" y="172"/>
                    </a:lnTo>
                    <a:cubicBezTo>
                      <a:pt x="242" y="192"/>
                      <a:pt x="242" y="221"/>
                      <a:pt x="225" y="241"/>
                    </a:cubicBezTo>
                    <a:lnTo>
                      <a:pt x="100" y="388"/>
                    </a:lnTo>
                    <a:cubicBezTo>
                      <a:pt x="89" y="400"/>
                      <a:pt x="74" y="406"/>
                      <a:pt x="59" y="406"/>
                    </a:cubicBezTo>
                    <a:close/>
                    <a:moveTo>
                      <a:pt x="273" y="388"/>
                    </a:moveTo>
                    <a:lnTo>
                      <a:pt x="398" y="241"/>
                    </a:lnTo>
                    <a:cubicBezTo>
                      <a:pt x="415" y="221"/>
                      <a:pt x="415" y="192"/>
                      <a:pt x="398" y="172"/>
                    </a:cubicBezTo>
                    <a:lnTo>
                      <a:pt x="273" y="25"/>
                    </a:lnTo>
                    <a:cubicBezTo>
                      <a:pt x="254" y="2"/>
                      <a:pt x="220" y="0"/>
                      <a:pt x="198" y="19"/>
                    </a:cubicBezTo>
                    <a:cubicBezTo>
                      <a:pt x="175" y="38"/>
                      <a:pt x="173" y="71"/>
                      <a:pt x="192" y="94"/>
                    </a:cubicBezTo>
                    <a:lnTo>
                      <a:pt x="287" y="206"/>
                    </a:lnTo>
                    <a:lnTo>
                      <a:pt x="192" y="318"/>
                    </a:lnTo>
                    <a:cubicBezTo>
                      <a:pt x="173" y="341"/>
                      <a:pt x="175" y="375"/>
                      <a:pt x="198" y="394"/>
                    </a:cubicBezTo>
                    <a:cubicBezTo>
                      <a:pt x="208" y="402"/>
                      <a:pt x="220" y="406"/>
                      <a:pt x="232" y="406"/>
                    </a:cubicBezTo>
                    <a:cubicBezTo>
                      <a:pt x="247" y="406"/>
                      <a:pt x="262" y="400"/>
                      <a:pt x="273" y="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g137b90891e6_0_1040"/>
              <p:cNvSpPr/>
              <p:nvPr/>
            </p:nvSpPr>
            <p:spPr>
              <a:xfrm>
                <a:off x="9205647" y="2594693"/>
                <a:ext cx="1533000" cy="1533000"/>
              </a:xfrm>
              <a:prstGeom prst="ellipse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37b90891e6_0_1052"/>
          <p:cNvSpPr txBox="1"/>
          <p:nvPr>
            <p:ph idx="12" type="sldNum"/>
          </p:nvPr>
        </p:nvSpPr>
        <p:spPr>
          <a:xfrm>
            <a:off x="9105900" y="6249988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0" name="Google Shape;560;g137b90891e6_0_1052"/>
          <p:cNvSpPr txBox="1"/>
          <p:nvPr/>
        </p:nvSpPr>
        <p:spPr>
          <a:xfrm>
            <a:off x="1074682" y="3236600"/>
            <a:ext cx="1171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2"/>
                </a:solidFill>
              </a:rPr>
              <a:t>1 .</a:t>
            </a:r>
            <a:r>
              <a:rPr b="1" lang="en-US" sz="3500">
                <a:solidFill>
                  <a:schemeClr val="lt2"/>
                </a:solidFill>
              </a:rPr>
              <a:t> </a:t>
            </a:r>
            <a:r>
              <a:rPr b="1" lang="en-US" sz="3500">
                <a:solidFill>
                  <a:schemeClr val="dk1"/>
                </a:solidFill>
                <a:highlight>
                  <a:srgbClr val="FFFFFF"/>
                </a:highlight>
              </a:rPr>
              <a:t>대역 필터</a:t>
            </a:r>
            <a:endParaRPr b="1" sz="3500"/>
          </a:p>
        </p:txBody>
      </p:sp>
      <p:pic>
        <p:nvPicPr>
          <p:cNvPr id="561" name="Google Shape;561;g137b90891e6_0_10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325" y="994025"/>
            <a:ext cx="7552674" cy="594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2" name="Google Shape;562;g137b90891e6_0_1052"/>
          <p:cNvGrpSpPr/>
          <p:nvPr/>
        </p:nvGrpSpPr>
        <p:grpSpPr>
          <a:xfrm>
            <a:off x="398262" y="538447"/>
            <a:ext cx="7313169" cy="602078"/>
            <a:chOff x="353667" y="-764436"/>
            <a:chExt cx="8485923" cy="698628"/>
          </a:xfrm>
        </p:grpSpPr>
        <p:sp>
          <p:nvSpPr>
            <p:cNvPr id="563" name="Google Shape;563;g137b90891e6_0_1052"/>
            <p:cNvSpPr/>
            <p:nvPr/>
          </p:nvSpPr>
          <p:spPr>
            <a:xfrm>
              <a:off x="1240460" y="-764317"/>
              <a:ext cx="4975589" cy="698509"/>
            </a:xfrm>
            <a:custGeom>
              <a:rect b="b" l="l" r="r" t="t"/>
              <a:pathLst>
                <a:path extrusionOk="0" h="8724" w="31856">
                  <a:moveTo>
                    <a:pt x="1" y="0"/>
                  </a:moveTo>
                  <a:lnTo>
                    <a:pt x="1" y="8724"/>
                  </a:lnTo>
                  <a:lnTo>
                    <a:pt x="31855" y="8724"/>
                  </a:lnTo>
                  <a:lnTo>
                    <a:pt x="31855" y="0"/>
                  </a:lnTo>
                  <a:close/>
                </a:path>
              </a:pathLst>
            </a:cu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2760000" dist="1333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g137b90891e6_0_1052"/>
            <p:cNvSpPr txBox="1"/>
            <p:nvPr/>
          </p:nvSpPr>
          <p:spPr>
            <a:xfrm>
              <a:off x="1531290" y="-562324"/>
              <a:ext cx="7308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55880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</a:rPr>
                <a:t>Technology to improve application quality</a:t>
              </a:r>
              <a:endParaRPr sz="1600">
                <a:solidFill>
                  <a:schemeClr val="lt1"/>
                </a:solidFill>
              </a:endParaRPr>
            </a:p>
          </p:txBody>
        </p:sp>
        <p:grpSp>
          <p:nvGrpSpPr>
            <p:cNvPr id="565" name="Google Shape;565;g137b90891e6_0_1052"/>
            <p:cNvGrpSpPr/>
            <p:nvPr/>
          </p:nvGrpSpPr>
          <p:grpSpPr>
            <a:xfrm>
              <a:off x="353667" y="-764436"/>
              <a:ext cx="631596" cy="631596"/>
              <a:chOff x="9205647" y="2594693"/>
              <a:chExt cx="1533000" cy="1533000"/>
            </a:xfrm>
          </p:grpSpPr>
          <p:sp>
            <p:nvSpPr>
              <p:cNvPr id="566" name="Google Shape;566;g137b90891e6_0_1052"/>
              <p:cNvSpPr/>
              <p:nvPr/>
            </p:nvSpPr>
            <p:spPr>
              <a:xfrm>
                <a:off x="9667329" y="3063541"/>
                <a:ext cx="609685" cy="595566"/>
              </a:xfrm>
              <a:custGeom>
                <a:rect b="b" l="l" r="r" t="t"/>
                <a:pathLst>
                  <a:path extrusionOk="0" h="406" w="415">
                    <a:moveTo>
                      <a:pt x="59" y="406"/>
                    </a:moveTo>
                    <a:cubicBezTo>
                      <a:pt x="47" y="406"/>
                      <a:pt x="35" y="402"/>
                      <a:pt x="25" y="394"/>
                    </a:cubicBezTo>
                    <a:cubicBezTo>
                      <a:pt x="2" y="375"/>
                      <a:pt x="0" y="341"/>
                      <a:pt x="19" y="318"/>
                    </a:cubicBezTo>
                    <a:lnTo>
                      <a:pt x="114" y="206"/>
                    </a:lnTo>
                    <a:lnTo>
                      <a:pt x="19" y="94"/>
                    </a:lnTo>
                    <a:cubicBezTo>
                      <a:pt x="0" y="71"/>
                      <a:pt x="2" y="38"/>
                      <a:pt x="25" y="19"/>
                    </a:cubicBezTo>
                    <a:cubicBezTo>
                      <a:pt x="47" y="0"/>
                      <a:pt x="81" y="2"/>
                      <a:pt x="100" y="25"/>
                    </a:cubicBezTo>
                    <a:lnTo>
                      <a:pt x="225" y="172"/>
                    </a:lnTo>
                    <a:cubicBezTo>
                      <a:pt x="242" y="192"/>
                      <a:pt x="242" y="221"/>
                      <a:pt x="225" y="241"/>
                    </a:cubicBezTo>
                    <a:lnTo>
                      <a:pt x="100" y="388"/>
                    </a:lnTo>
                    <a:cubicBezTo>
                      <a:pt x="89" y="400"/>
                      <a:pt x="74" y="406"/>
                      <a:pt x="59" y="406"/>
                    </a:cubicBezTo>
                    <a:close/>
                    <a:moveTo>
                      <a:pt x="273" y="388"/>
                    </a:moveTo>
                    <a:lnTo>
                      <a:pt x="398" y="241"/>
                    </a:lnTo>
                    <a:cubicBezTo>
                      <a:pt x="415" y="221"/>
                      <a:pt x="415" y="192"/>
                      <a:pt x="398" y="172"/>
                    </a:cubicBezTo>
                    <a:lnTo>
                      <a:pt x="273" y="25"/>
                    </a:lnTo>
                    <a:cubicBezTo>
                      <a:pt x="254" y="2"/>
                      <a:pt x="220" y="0"/>
                      <a:pt x="198" y="19"/>
                    </a:cubicBezTo>
                    <a:cubicBezTo>
                      <a:pt x="175" y="38"/>
                      <a:pt x="173" y="71"/>
                      <a:pt x="192" y="94"/>
                    </a:cubicBezTo>
                    <a:lnTo>
                      <a:pt x="287" y="206"/>
                    </a:lnTo>
                    <a:lnTo>
                      <a:pt x="192" y="318"/>
                    </a:lnTo>
                    <a:cubicBezTo>
                      <a:pt x="173" y="341"/>
                      <a:pt x="175" y="375"/>
                      <a:pt x="198" y="394"/>
                    </a:cubicBezTo>
                    <a:cubicBezTo>
                      <a:pt x="208" y="402"/>
                      <a:pt x="220" y="406"/>
                      <a:pt x="232" y="406"/>
                    </a:cubicBezTo>
                    <a:cubicBezTo>
                      <a:pt x="247" y="406"/>
                      <a:pt x="262" y="400"/>
                      <a:pt x="273" y="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g137b90891e6_0_1052"/>
              <p:cNvSpPr/>
              <p:nvPr/>
            </p:nvSpPr>
            <p:spPr>
              <a:xfrm>
                <a:off x="9205647" y="2594693"/>
                <a:ext cx="1533000" cy="1533000"/>
              </a:xfrm>
              <a:prstGeom prst="ellipse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g137b90891e6_0_1059"/>
          <p:cNvGrpSpPr/>
          <p:nvPr/>
        </p:nvGrpSpPr>
        <p:grpSpPr>
          <a:xfrm>
            <a:off x="398262" y="538447"/>
            <a:ext cx="7313169" cy="602078"/>
            <a:chOff x="353667" y="-764436"/>
            <a:chExt cx="8485923" cy="698628"/>
          </a:xfrm>
        </p:grpSpPr>
        <p:sp>
          <p:nvSpPr>
            <p:cNvPr id="574" name="Google Shape;574;g137b90891e6_0_1059"/>
            <p:cNvSpPr/>
            <p:nvPr/>
          </p:nvSpPr>
          <p:spPr>
            <a:xfrm>
              <a:off x="1240460" y="-764317"/>
              <a:ext cx="4975589" cy="698509"/>
            </a:xfrm>
            <a:custGeom>
              <a:rect b="b" l="l" r="r" t="t"/>
              <a:pathLst>
                <a:path extrusionOk="0" h="8724" w="31856">
                  <a:moveTo>
                    <a:pt x="1" y="0"/>
                  </a:moveTo>
                  <a:lnTo>
                    <a:pt x="1" y="8724"/>
                  </a:lnTo>
                  <a:lnTo>
                    <a:pt x="31855" y="8724"/>
                  </a:lnTo>
                  <a:lnTo>
                    <a:pt x="31855" y="0"/>
                  </a:lnTo>
                  <a:close/>
                </a:path>
              </a:pathLst>
            </a:cu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2640000" dist="142875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g137b90891e6_0_1059"/>
            <p:cNvSpPr txBox="1"/>
            <p:nvPr/>
          </p:nvSpPr>
          <p:spPr>
            <a:xfrm>
              <a:off x="1531290" y="-562324"/>
              <a:ext cx="7308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55880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</a:rPr>
                <a:t>Technology to improve application quality</a:t>
              </a:r>
              <a:endParaRPr sz="1600">
                <a:solidFill>
                  <a:schemeClr val="lt1"/>
                </a:solidFill>
              </a:endParaRPr>
            </a:p>
          </p:txBody>
        </p:sp>
        <p:grpSp>
          <p:nvGrpSpPr>
            <p:cNvPr id="576" name="Google Shape;576;g137b90891e6_0_1059"/>
            <p:cNvGrpSpPr/>
            <p:nvPr/>
          </p:nvGrpSpPr>
          <p:grpSpPr>
            <a:xfrm>
              <a:off x="353667" y="-764436"/>
              <a:ext cx="631596" cy="631596"/>
              <a:chOff x="9205647" y="2594693"/>
              <a:chExt cx="1533000" cy="1533000"/>
            </a:xfrm>
          </p:grpSpPr>
          <p:sp>
            <p:nvSpPr>
              <p:cNvPr id="577" name="Google Shape;577;g137b90891e6_0_1059"/>
              <p:cNvSpPr/>
              <p:nvPr/>
            </p:nvSpPr>
            <p:spPr>
              <a:xfrm>
                <a:off x="9667329" y="3063541"/>
                <a:ext cx="609685" cy="595566"/>
              </a:xfrm>
              <a:custGeom>
                <a:rect b="b" l="l" r="r" t="t"/>
                <a:pathLst>
                  <a:path extrusionOk="0" h="406" w="415">
                    <a:moveTo>
                      <a:pt x="59" y="406"/>
                    </a:moveTo>
                    <a:cubicBezTo>
                      <a:pt x="47" y="406"/>
                      <a:pt x="35" y="402"/>
                      <a:pt x="25" y="394"/>
                    </a:cubicBezTo>
                    <a:cubicBezTo>
                      <a:pt x="2" y="375"/>
                      <a:pt x="0" y="341"/>
                      <a:pt x="19" y="318"/>
                    </a:cubicBezTo>
                    <a:lnTo>
                      <a:pt x="114" y="206"/>
                    </a:lnTo>
                    <a:lnTo>
                      <a:pt x="19" y="94"/>
                    </a:lnTo>
                    <a:cubicBezTo>
                      <a:pt x="0" y="71"/>
                      <a:pt x="2" y="38"/>
                      <a:pt x="25" y="19"/>
                    </a:cubicBezTo>
                    <a:cubicBezTo>
                      <a:pt x="47" y="0"/>
                      <a:pt x="81" y="2"/>
                      <a:pt x="100" y="25"/>
                    </a:cubicBezTo>
                    <a:lnTo>
                      <a:pt x="225" y="172"/>
                    </a:lnTo>
                    <a:cubicBezTo>
                      <a:pt x="242" y="192"/>
                      <a:pt x="242" y="221"/>
                      <a:pt x="225" y="241"/>
                    </a:cubicBezTo>
                    <a:lnTo>
                      <a:pt x="100" y="388"/>
                    </a:lnTo>
                    <a:cubicBezTo>
                      <a:pt x="89" y="400"/>
                      <a:pt x="74" y="406"/>
                      <a:pt x="59" y="406"/>
                    </a:cubicBezTo>
                    <a:close/>
                    <a:moveTo>
                      <a:pt x="273" y="388"/>
                    </a:moveTo>
                    <a:lnTo>
                      <a:pt x="398" y="241"/>
                    </a:lnTo>
                    <a:cubicBezTo>
                      <a:pt x="415" y="221"/>
                      <a:pt x="415" y="192"/>
                      <a:pt x="398" y="172"/>
                    </a:cubicBezTo>
                    <a:lnTo>
                      <a:pt x="273" y="25"/>
                    </a:lnTo>
                    <a:cubicBezTo>
                      <a:pt x="254" y="2"/>
                      <a:pt x="220" y="0"/>
                      <a:pt x="198" y="19"/>
                    </a:cubicBezTo>
                    <a:cubicBezTo>
                      <a:pt x="175" y="38"/>
                      <a:pt x="173" y="71"/>
                      <a:pt x="192" y="94"/>
                    </a:cubicBezTo>
                    <a:lnTo>
                      <a:pt x="287" y="206"/>
                    </a:lnTo>
                    <a:lnTo>
                      <a:pt x="192" y="318"/>
                    </a:lnTo>
                    <a:cubicBezTo>
                      <a:pt x="173" y="341"/>
                      <a:pt x="175" y="375"/>
                      <a:pt x="198" y="394"/>
                    </a:cubicBezTo>
                    <a:cubicBezTo>
                      <a:pt x="208" y="402"/>
                      <a:pt x="220" y="406"/>
                      <a:pt x="232" y="406"/>
                    </a:cubicBezTo>
                    <a:cubicBezTo>
                      <a:pt x="247" y="406"/>
                      <a:pt x="262" y="400"/>
                      <a:pt x="273" y="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g137b90891e6_0_1059"/>
              <p:cNvSpPr/>
              <p:nvPr/>
            </p:nvSpPr>
            <p:spPr>
              <a:xfrm>
                <a:off x="9205647" y="2594693"/>
                <a:ext cx="1533000" cy="1533000"/>
              </a:xfrm>
              <a:prstGeom prst="ellipse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9" name="Google Shape;579;g137b90891e6_0_1059"/>
          <p:cNvSpPr txBox="1"/>
          <p:nvPr/>
        </p:nvSpPr>
        <p:spPr>
          <a:xfrm>
            <a:off x="1114011" y="3349445"/>
            <a:ext cx="1171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2"/>
                </a:solidFill>
              </a:rPr>
              <a:t>2 </a:t>
            </a:r>
            <a:r>
              <a:rPr b="1" lang="en-US" sz="4000">
                <a:solidFill>
                  <a:schemeClr val="lt2"/>
                </a:solidFill>
              </a:rPr>
              <a:t>.</a:t>
            </a:r>
            <a:r>
              <a:rPr b="1" lang="en-US" sz="3500">
                <a:solidFill>
                  <a:schemeClr val="lt2"/>
                </a:solidFill>
              </a:rPr>
              <a:t> </a:t>
            </a:r>
            <a:r>
              <a:rPr b="1" lang="en-US" sz="3500">
                <a:solidFill>
                  <a:schemeClr val="dk1"/>
                </a:solidFill>
                <a:highlight>
                  <a:srgbClr val="FFFFFF"/>
                </a:highlight>
              </a:rPr>
              <a:t>Symspell</a:t>
            </a:r>
            <a:endParaRPr b="1" sz="3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pSp>
        <p:nvGrpSpPr>
          <p:cNvPr id="580" name="Google Shape;580;g137b90891e6_0_1059"/>
          <p:cNvGrpSpPr/>
          <p:nvPr/>
        </p:nvGrpSpPr>
        <p:grpSpPr>
          <a:xfrm>
            <a:off x="4901385" y="2423550"/>
            <a:ext cx="5592000" cy="3159300"/>
            <a:chOff x="4672785" y="2880750"/>
            <a:chExt cx="5592000" cy="3159300"/>
          </a:xfrm>
        </p:grpSpPr>
        <p:grpSp>
          <p:nvGrpSpPr>
            <p:cNvPr id="581" name="Google Shape;581;g137b90891e6_0_1059"/>
            <p:cNvGrpSpPr/>
            <p:nvPr/>
          </p:nvGrpSpPr>
          <p:grpSpPr>
            <a:xfrm>
              <a:off x="4672785" y="2880750"/>
              <a:ext cx="5592000" cy="3159300"/>
              <a:chOff x="4672785" y="2347350"/>
              <a:chExt cx="5592000" cy="3159300"/>
            </a:xfrm>
          </p:grpSpPr>
          <p:sp>
            <p:nvSpPr>
              <p:cNvPr id="582" name="Google Shape;582;g137b90891e6_0_1059"/>
              <p:cNvSpPr/>
              <p:nvPr/>
            </p:nvSpPr>
            <p:spPr>
              <a:xfrm>
                <a:off x="4798125" y="2851350"/>
                <a:ext cx="5329200" cy="2163000"/>
              </a:xfrm>
              <a:prstGeom prst="rect">
                <a:avLst/>
              </a:prstGeom>
              <a:noFill/>
              <a:ln cap="flat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g137b90891e6_0_1059"/>
              <p:cNvSpPr/>
              <p:nvPr/>
            </p:nvSpPr>
            <p:spPr>
              <a:xfrm>
                <a:off x="9320985" y="5014350"/>
                <a:ext cx="943800" cy="492300"/>
              </a:xfrm>
              <a:prstGeom prst="trapezoid">
                <a:avLst>
                  <a:gd fmla="val 25000" name="adj"/>
                </a:avLst>
              </a:prstGeom>
              <a:noFill/>
              <a:ln cap="flat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g137b90891e6_0_1059"/>
              <p:cNvSpPr/>
              <p:nvPr/>
            </p:nvSpPr>
            <p:spPr>
              <a:xfrm rot="10800000">
                <a:off x="4672785" y="2347350"/>
                <a:ext cx="943800" cy="492300"/>
              </a:xfrm>
              <a:prstGeom prst="trapezoid">
                <a:avLst>
                  <a:gd fmla="val 25000" name="adj"/>
                </a:avLst>
              </a:prstGeom>
              <a:noFill/>
              <a:ln cap="flat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5" name="Google Shape;585;g137b90891e6_0_1059"/>
            <p:cNvSpPr txBox="1"/>
            <p:nvPr/>
          </p:nvSpPr>
          <p:spPr>
            <a:xfrm>
              <a:off x="5896894" y="4146754"/>
              <a:ext cx="32250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chemeClr val="lt2"/>
                  </a:solidFill>
                </a:rPr>
                <a:t>symspell 알고리즘</a:t>
              </a:r>
              <a:endParaRPr b="1" sz="2700">
                <a:solidFill>
                  <a:schemeClr val="lt2"/>
                </a:solidFill>
              </a:endParaRPr>
            </a:p>
          </p:txBody>
        </p:sp>
      </p:grpSp>
      <p:sp>
        <p:nvSpPr>
          <p:cNvPr id="586" name="Google Shape;586;g137b90891e6_0_1059"/>
          <p:cNvSpPr txBox="1"/>
          <p:nvPr/>
        </p:nvSpPr>
        <p:spPr>
          <a:xfrm>
            <a:off x="3736250" y="1771075"/>
            <a:ext cx="3166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(오타) </a:t>
            </a:r>
            <a:r>
              <a:rPr lang="en-US" sz="1900"/>
              <a:t>보고 있는 용산꺼 줘</a:t>
            </a:r>
            <a:endParaRPr sz="1900"/>
          </a:p>
        </p:txBody>
      </p:sp>
      <p:sp>
        <p:nvSpPr>
          <p:cNvPr id="587" name="Google Shape;587;g137b90891e6_0_1059"/>
          <p:cNvSpPr txBox="1"/>
          <p:nvPr/>
        </p:nvSpPr>
        <p:spPr>
          <a:xfrm>
            <a:off x="8376925" y="5725875"/>
            <a:ext cx="3166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(교정) </a:t>
            </a:r>
            <a:r>
              <a:rPr lang="en-US" sz="1900"/>
              <a:t>보고 있는 영상 꺼줘</a:t>
            </a:r>
            <a:endParaRPr sz="1900"/>
          </a:p>
        </p:txBody>
      </p:sp>
      <p:sp>
        <p:nvSpPr>
          <p:cNvPr id="588" name="Google Shape;588;g137b90891e6_0_1059"/>
          <p:cNvSpPr txBox="1"/>
          <p:nvPr/>
        </p:nvSpPr>
        <p:spPr>
          <a:xfrm>
            <a:off x="2458075" y="5132450"/>
            <a:ext cx="16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137b90891e6_0_1059"/>
          <p:cNvSpPr txBox="1"/>
          <p:nvPr/>
        </p:nvSpPr>
        <p:spPr>
          <a:xfrm>
            <a:off x="2610475" y="5284850"/>
            <a:ext cx="16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137b90891e6_0_1059"/>
          <p:cNvSpPr txBox="1"/>
          <p:nvPr/>
        </p:nvSpPr>
        <p:spPr>
          <a:xfrm>
            <a:off x="2762875" y="5437250"/>
            <a:ext cx="16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137b90891e6_0_1059"/>
          <p:cNvSpPr txBox="1"/>
          <p:nvPr/>
        </p:nvSpPr>
        <p:spPr>
          <a:xfrm>
            <a:off x="2915275" y="5589650"/>
            <a:ext cx="16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g137b90891e6_0_1059"/>
          <p:cNvSpPr txBox="1"/>
          <p:nvPr/>
        </p:nvSpPr>
        <p:spPr>
          <a:xfrm>
            <a:off x="3067675" y="5742050"/>
            <a:ext cx="16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"/>
          <p:cNvGrpSpPr/>
          <p:nvPr/>
        </p:nvGrpSpPr>
        <p:grpSpPr>
          <a:xfrm>
            <a:off x="10902" y="1250514"/>
            <a:ext cx="12192000" cy="4817342"/>
            <a:chOff x="12595950" y="1009648"/>
            <a:chExt cx="12192000" cy="5299076"/>
          </a:xfrm>
        </p:grpSpPr>
        <p:pic>
          <p:nvPicPr>
            <p:cNvPr id="107" name="Google Shape;10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95950" y="1009649"/>
              <a:ext cx="12192000" cy="5299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2"/>
            <p:cNvSpPr/>
            <p:nvPr/>
          </p:nvSpPr>
          <p:spPr>
            <a:xfrm>
              <a:off x="12595950" y="1009648"/>
              <a:ext cx="12192000" cy="5299075"/>
            </a:xfrm>
            <a:prstGeom prst="rect">
              <a:avLst/>
            </a:prstGeom>
            <a:gradFill>
              <a:gsLst>
                <a:gs pos="0">
                  <a:srgbClr val="FFFFFF">
                    <a:alpha val="89803"/>
                  </a:srgbClr>
                </a:gs>
                <a:gs pos="100000">
                  <a:srgbClr val="FFFFFF">
                    <a:alpha val="6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"/>
          <p:cNvSpPr/>
          <p:nvPr/>
        </p:nvSpPr>
        <p:spPr>
          <a:xfrm>
            <a:off x="16352" y="1250552"/>
            <a:ext cx="12181200" cy="4817400"/>
          </a:xfrm>
          <a:prstGeom prst="rect">
            <a:avLst/>
          </a:prstGeom>
          <a:gradFill>
            <a:gsLst>
              <a:gs pos="0">
                <a:srgbClr val="004B95">
                  <a:alpha val="84705"/>
                </a:srgbClr>
              </a:gs>
              <a:gs pos="100000">
                <a:srgbClr val="0025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0" y="3262027"/>
            <a:ext cx="12192000" cy="333946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1003747" y="3017983"/>
            <a:ext cx="822051" cy="822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27000" rotWithShape="0" algn="t" dir="5400000" dist="38100">
              <a:srgbClr val="000000">
                <a:alpha val="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4654529" y="3017983"/>
            <a:ext cx="822051" cy="822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27000" rotWithShape="0" algn="t" dir="5400000" dist="38100">
              <a:srgbClr val="000000">
                <a:alpha val="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2829138" y="3017983"/>
            <a:ext cx="822051" cy="822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27000" rotWithShape="0" algn="t" dir="5400000" dist="38100">
              <a:srgbClr val="000000">
                <a:alpha val="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6479920" y="3017983"/>
            <a:ext cx="822051" cy="822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27000" rotWithShape="0" algn="t" dir="5400000" dist="38100">
              <a:srgbClr val="000000">
                <a:alpha val="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8305311" y="3017983"/>
            <a:ext cx="822051" cy="822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27000" rotWithShape="0" algn="t" dir="5400000" dist="38100">
              <a:srgbClr val="000000">
                <a:alpha val="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10130701" y="3017983"/>
            <a:ext cx="822051" cy="822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27000" rotWithShape="0" algn="t" dir="5400000" dist="38100">
              <a:srgbClr val="000000">
                <a:alpha val="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10285065" y="3318201"/>
            <a:ext cx="5133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95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4B95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/>
          </a:p>
        </p:txBody>
      </p:sp>
      <p:cxnSp>
        <p:nvCxnSpPr>
          <p:cNvPr id="118" name="Google Shape;118;p2"/>
          <p:cNvCxnSpPr/>
          <p:nvPr/>
        </p:nvCxnSpPr>
        <p:spPr>
          <a:xfrm rot="10800000">
            <a:off x="10541726" y="2747514"/>
            <a:ext cx="0" cy="27047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med" w="med" type="oval"/>
          </a:ln>
        </p:spPr>
      </p:cxnSp>
      <p:sp>
        <p:nvSpPr>
          <p:cNvPr id="119" name="Google Shape;119;p2"/>
          <p:cNvSpPr txBox="1"/>
          <p:nvPr/>
        </p:nvSpPr>
        <p:spPr>
          <a:xfrm>
            <a:off x="8459675" y="3318201"/>
            <a:ext cx="5133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95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4B95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/>
          </a:p>
        </p:txBody>
      </p:sp>
      <p:cxnSp>
        <p:nvCxnSpPr>
          <p:cNvPr id="120" name="Google Shape;120;p2"/>
          <p:cNvCxnSpPr/>
          <p:nvPr/>
        </p:nvCxnSpPr>
        <p:spPr>
          <a:xfrm rot="10800000">
            <a:off x="6878706" y="2747514"/>
            <a:ext cx="0" cy="27047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med" w="med" type="oval"/>
          </a:ln>
        </p:spPr>
      </p:cxnSp>
      <p:sp>
        <p:nvSpPr>
          <p:cNvPr id="121" name="Google Shape;121;p2"/>
          <p:cNvSpPr txBox="1"/>
          <p:nvPr/>
        </p:nvSpPr>
        <p:spPr>
          <a:xfrm>
            <a:off x="6634284" y="3318201"/>
            <a:ext cx="5133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95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4B95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sp>
        <p:nvSpPr>
          <p:cNvPr id="122" name="Google Shape;122;p2"/>
          <p:cNvSpPr txBox="1"/>
          <p:nvPr/>
        </p:nvSpPr>
        <p:spPr>
          <a:xfrm>
            <a:off x="4808893" y="3318201"/>
            <a:ext cx="5133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95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4B95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cxnSp>
        <p:nvCxnSpPr>
          <p:cNvPr id="123" name="Google Shape;123;p2"/>
          <p:cNvCxnSpPr/>
          <p:nvPr/>
        </p:nvCxnSpPr>
        <p:spPr>
          <a:xfrm rot="10800000">
            <a:off x="3251311" y="2747514"/>
            <a:ext cx="0" cy="27047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med" w="med" type="oval"/>
          </a:ln>
        </p:spPr>
      </p:cxnSp>
      <p:sp>
        <p:nvSpPr>
          <p:cNvPr id="124" name="Google Shape;124;p2"/>
          <p:cNvSpPr txBox="1"/>
          <p:nvPr/>
        </p:nvSpPr>
        <p:spPr>
          <a:xfrm>
            <a:off x="2983502" y="3318201"/>
            <a:ext cx="5133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95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4B95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grpSp>
        <p:nvGrpSpPr>
          <p:cNvPr id="125" name="Google Shape;125;p2"/>
          <p:cNvGrpSpPr/>
          <p:nvPr/>
        </p:nvGrpSpPr>
        <p:grpSpPr>
          <a:xfrm flipH="1" rot="10800000">
            <a:off x="1413863" y="3870981"/>
            <a:ext cx="7266665" cy="270470"/>
            <a:chOff x="1413863" y="2704188"/>
            <a:chExt cx="7266665" cy="270470"/>
          </a:xfrm>
        </p:grpSpPr>
        <p:cxnSp>
          <p:nvCxnSpPr>
            <p:cNvPr id="126" name="Google Shape;126;p2"/>
            <p:cNvCxnSpPr/>
            <p:nvPr/>
          </p:nvCxnSpPr>
          <p:spPr>
            <a:xfrm rot="10800000">
              <a:off x="8680528" y="2704188"/>
              <a:ext cx="0" cy="27047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127" name="Google Shape;127;p2"/>
            <p:cNvCxnSpPr/>
            <p:nvPr/>
          </p:nvCxnSpPr>
          <p:spPr>
            <a:xfrm rot="10800000">
              <a:off x="5076884" y="2704188"/>
              <a:ext cx="0" cy="27047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128" name="Google Shape;128;p2"/>
            <p:cNvCxnSpPr/>
            <p:nvPr/>
          </p:nvCxnSpPr>
          <p:spPr>
            <a:xfrm rot="10800000">
              <a:off x="1413863" y="2704188"/>
              <a:ext cx="0" cy="27047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miter lim="800000"/>
              <a:headEnd len="sm" w="sm" type="none"/>
              <a:tailEnd len="med" w="med" type="oval"/>
            </a:ln>
          </p:spPr>
        </p:cxnSp>
      </p:grpSp>
      <p:sp>
        <p:nvSpPr>
          <p:cNvPr id="129" name="Google Shape;129;p2"/>
          <p:cNvSpPr txBox="1"/>
          <p:nvPr/>
        </p:nvSpPr>
        <p:spPr>
          <a:xfrm>
            <a:off x="1158111" y="3318201"/>
            <a:ext cx="5133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95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4B95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30" name="Google Shape;130;p2"/>
          <p:cNvSpPr/>
          <p:nvPr/>
        </p:nvSpPr>
        <p:spPr>
          <a:xfrm>
            <a:off x="1041375" y="3086079"/>
            <a:ext cx="822051" cy="822034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27000" rotWithShape="0" algn="t" dir="5400000" dist="38100">
              <a:srgbClr val="000000">
                <a:alpha val="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4692157" y="3086079"/>
            <a:ext cx="822051" cy="822034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27000" rotWithShape="0" algn="t" dir="5400000" dist="38100">
              <a:srgbClr val="000000">
                <a:alpha val="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2866766" y="3086079"/>
            <a:ext cx="822051" cy="822034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27000" rotWithShape="0" algn="t" dir="5400000" dist="38100">
              <a:srgbClr val="000000">
                <a:alpha val="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6517548" y="3086079"/>
            <a:ext cx="822051" cy="822034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27000" rotWithShape="0" algn="t" dir="5400000" dist="38100">
              <a:srgbClr val="000000">
                <a:alpha val="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8342939" y="3086079"/>
            <a:ext cx="822051" cy="822034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27000" rotWithShape="0" algn="t" dir="5400000" dist="38100">
              <a:srgbClr val="000000">
                <a:alpha val="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10168329" y="3086079"/>
            <a:ext cx="822051" cy="822034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27000" rotWithShape="0" algn="t" dir="5400000" dist="38100">
              <a:srgbClr val="000000">
                <a:alpha val="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756134" y="4470566"/>
            <a:ext cx="131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팀소개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2582434" y="2134166"/>
            <a:ext cx="131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Model</a:t>
            </a:r>
            <a:endParaRPr sz="2400"/>
          </a:p>
        </p:txBody>
      </p:sp>
      <p:sp>
        <p:nvSpPr>
          <p:cNvPr id="138" name="Google Shape;138;p2"/>
          <p:cNvSpPr txBox="1"/>
          <p:nvPr/>
        </p:nvSpPr>
        <p:spPr>
          <a:xfrm>
            <a:off x="4407825" y="4504614"/>
            <a:ext cx="131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Data</a:t>
            </a:r>
            <a:endParaRPr sz="2900"/>
          </a:p>
        </p:txBody>
      </p:sp>
      <p:sp>
        <p:nvSpPr>
          <p:cNvPr id="139" name="Google Shape;139;p2"/>
          <p:cNvSpPr txBox="1"/>
          <p:nvPr/>
        </p:nvSpPr>
        <p:spPr>
          <a:xfrm>
            <a:off x="6112723" y="2123825"/>
            <a:ext cx="1631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lt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Application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40" name="Google Shape;140;p2"/>
          <p:cNvSpPr txBox="1"/>
          <p:nvPr/>
        </p:nvSpPr>
        <p:spPr>
          <a:xfrm>
            <a:off x="9375025" y="2134175"/>
            <a:ext cx="227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Q &amp; A</a:t>
            </a:r>
            <a:endParaRPr sz="2400"/>
          </a:p>
        </p:txBody>
      </p:sp>
      <p:sp>
        <p:nvSpPr>
          <p:cNvPr id="141" name="Google Shape;141;p2"/>
          <p:cNvSpPr txBox="1"/>
          <p:nvPr/>
        </p:nvSpPr>
        <p:spPr>
          <a:xfrm>
            <a:off x="7433966" y="4504625"/>
            <a:ext cx="263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프로젝트를 하며</a:t>
            </a:r>
            <a:endParaRPr sz="2400"/>
          </a:p>
        </p:txBody>
      </p:sp>
      <p:sp>
        <p:nvSpPr>
          <p:cNvPr id="142" name="Google Shape;142;p2"/>
          <p:cNvSpPr txBox="1"/>
          <p:nvPr/>
        </p:nvSpPr>
        <p:spPr>
          <a:xfrm>
            <a:off x="4628223" y="546691"/>
            <a:ext cx="270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5D9C"/>
              </a:buClr>
              <a:buSzPts val="4400"/>
              <a:buFont typeface="Arial"/>
              <a:buNone/>
            </a:pPr>
            <a:r>
              <a:rPr b="1" i="0" lang="en-US" sz="4400" u="sng" cap="none" strike="noStrike">
                <a:solidFill>
                  <a:srgbClr val="1C5D9C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</p:spTree>
  </p:cSld>
  <p:clrMapOvr>
    <a:masterClrMapping/>
  </p:clrMapOvr>
  <p:transition advClick="0" spd="slow" p14:dur="1500"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1998" cy="2146670"/>
          </a:xfrm>
          <a:custGeom>
            <a:rect b="b" l="l" r="r" t="t"/>
            <a:pathLst>
              <a:path extrusionOk="0" h="2146670" w="12191998">
                <a:moveTo>
                  <a:pt x="0" y="0"/>
                </a:moveTo>
                <a:lnTo>
                  <a:pt x="12191998" y="0"/>
                </a:lnTo>
                <a:lnTo>
                  <a:pt x="12191998" y="1859278"/>
                </a:lnTo>
                <a:lnTo>
                  <a:pt x="6504544" y="1859278"/>
                </a:lnTo>
                <a:lnTo>
                  <a:pt x="6497212" y="1882900"/>
                </a:lnTo>
                <a:cubicBezTo>
                  <a:pt x="6439372" y="2019647"/>
                  <a:pt x="6313664" y="2120697"/>
                  <a:pt x="6162312" y="2143823"/>
                </a:cubicBezTo>
                <a:lnTo>
                  <a:pt x="6124682" y="2146670"/>
                </a:lnTo>
                <a:lnTo>
                  <a:pt x="6067318" y="2146670"/>
                </a:lnTo>
                <a:lnTo>
                  <a:pt x="6029688" y="2143823"/>
                </a:lnTo>
                <a:cubicBezTo>
                  <a:pt x="5878338" y="2120697"/>
                  <a:pt x="5752629" y="2019647"/>
                  <a:pt x="5694791" y="1882900"/>
                </a:cubicBezTo>
                <a:lnTo>
                  <a:pt x="5687458" y="1859278"/>
                </a:lnTo>
                <a:lnTo>
                  <a:pt x="0" y="185927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599" name="Google Shape;599;p24"/>
          <p:cNvSpPr/>
          <p:nvPr/>
        </p:nvSpPr>
        <p:spPr>
          <a:xfrm>
            <a:off x="0" y="0"/>
            <a:ext cx="12192000" cy="2148841"/>
          </a:xfrm>
          <a:custGeom>
            <a:rect b="b" l="l" r="r" t="t"/>
            <a:pathLst>
              <a:path extrusionOk="0" h="2148841" w="12192000">
                <a:moveTo>
                  <a:pt x="0" y="0"/>
                </a:moveTo>
                <a:lnTo>
                  <a:pt x="12192000" y="0"/>
                </a:lnTo>
                <a:lnTo>
                  <a:pt x="12192000" y="1859279"/>
                </a:lnTo>
                <a:lnTo>
                  <a:pt x="6504545" y="1859279"/>
                </a:lnTo>
                <a:lnTo>
                  <a:pt x="6497212" y="1882901"/>
                </a:lnTo>
                <a:cubicBezTo>
                  <a:pt x="6431110" y="2039183"/>
                  <a:pt x="6276362" y="2148841"/>
                  <a:pt x="6096001" y="2148841"/>
                </a:cubicBezTo>
                <a:cubicBezTo>
                  <a:pt x="5915641" y="2148841"/>
                  <a:pt x="5760892" y="2039183"/>
                  <a:pt x="5694791" y="1882901"/>
                </a:cubicBezTo>
                <a:lnTo>
                  <a:pt x="5687458" y="1859279"/>
                </a:lnTo>
                <a:lnTo>
                  <a:pt x="0" y="1859279"/>
                </a:lnTo>
                <a:close/>
              </a:path>
            </a:pathLst>
          </a:custGeom>
          <a:gradFill>
            <a:gsLst>
              <a:gs pos="0">
                <a:srgbClr val="004B95">
                  <a:alpha val="84705"/>
                </a:srgbClr>
              </a:gs>
              <a:gs pos="100000">
                <a:srgbClr val="0025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4"/>
          <p:cNvSpPr/>
          <p:nvPr/>
        </p:nvSpPr>
        <p:spPr>
          <a:xfrm>
            <a:off x="5735819" y="1353231"/>
            <a:ext cx="720362" cy="720362"/>
          </a:xfrm>
          <a:prstGeom prst="ellipse">
            <a:avLst/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4"/>
          <p:cNvSpPr/>
          <p:nvPr/>
        </p:nvSpPr>
        <p:spPr>
          <a:xfrm>
            <a:off x="5968842" y="1586254"/>
            <a:ext cx="254317" cy="126572"/>
          </a:xfrm>
          <a:custGeom>
            <a:rect b="b" l="l" r="r" t="t"/>
            <a:pathLst>
              <a:path extrusionOk="0" h="108" w="217">
                <a:moveTo>
                  <a:pt x="217" y="0"/>
                </a:moveTo>
                <a:lnTo>
                  <a:pt x="108" y="108"/>
                </a:lnTo>
                <a:lnTo>
                  <a:pt x="0" y="0"/>
                </a:lnTo>
              </a:path>
            </a:pathLst>
          </a:custGeom>
          <a:noFill/>
          <a:ln cap="rnd" cmpd="sng" w="142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4"/>
          <p:cNvSpPr/>
          <p:nvPr/>
        </p:nvSpPr>
        <p:spPr>
          <a:xfrm>
            <a:off x="5968842" y="1712826"/>
            <a:ext cx="254317" cy="127745"/>
          </a:xfrm>
          <a:custGeom>
            <a:rect b="b" l="l" r="r" t="t"/>
            <a:pathLst>
              <a:path extrusionOk="0" h="109" w="217">
                <a:moveTo>
                  <a:pt x="217" y="0"/>
                </a:moveTo>
                <a:lnTo>
                  <a:pt x="108" y="109"/>
                </a:lnTo>
                <a:lnTo>
                  <a:pt x="0" y="0"/>
                </a:lnTo>
              </a:path>
            </a:pathLst>
          </a:custGeom>
          <a:noFill/>
          <a:ln cap="rnd" cmpd="sng" w="142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7568" y="1"/>
            <a:ext cx="12192000" cy="1859279"/>
          </a:xfrm>
          <a:custGeom>
            <a:rect b="b" l="l" r="r" t="t"/>
            <a:pathLst>
              <a:path extrusionOk="0" h="1859279" w="12192000">
                <a:moveTo>
                  <a:pt x="0" y="0"/>
                </a:moveTo>
                <a:lnTo>
                  <a:pt x="12192000" y="0"/>
                </a:lnTo>
                <a:lnTo>
                  <a:pt x="12192000" y="1859279"/>
                </a:lnTo>
                <a:lnTo>
                  <a:pt x="12191998" y="1859279"/>
                </a:lnTo>
                <a:lnTo>
                  <a:pt x="12191998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604" name="Google Shape;604;p24"/>
          <p:cNvSpPr/>
          <p:nvPr/>
        </p:nvSpPr>
        <p:spPr>
          <a:xfrm>
            <a:off x="540543" y="2371727"/>
            <a:ext cx="3611780" cy="16892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4"/>
          <p:cNvSpPr/>
          <p:nvPr/>
        </p:nvSpPr>
        <p:spPr>
          <a:xfrm>
            <a:off x="4290110" y="2371727"/>
            <a:ext cx="3611780" cy="16892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4"/>
          <p:cNvSpPr/>
          <p:nvPr/>
        </p:nvSpPr>
        <p:spPr>
          <a:xfrm>
            <a:off x="8039677" y="2371727"/>
            <a:ext cx="3611780" cy="16892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4"/>
          <p:cNvSpPr/>
          <p:nvPr/>
        </p:nvSpPr>
        <p:spPr>
          <a:xfrm>
            <a:off x="540543" y="4186013"/>
            <a:ext cx="3611780" cy="16892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4"/>
          <p:cNvSpPr/>
          <p:nvPr/>
        </p:nvSpPr>
        <p:spPr>
          <a:xfrm>
            <a:off x="4290110" y="4186013"/>
            <a:ext cx="3611780" cy="16892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4"/>
          <p:cNvSpPr/>
          <p:nvPr/>
        </p:nvSpPr>
        <p:spPr>
          <a:xfrm>
            <a:off x="8039677" y="4186013"/>
            <a:ext cx="3611780" cy="16892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4"/>
          <p:cNvSpPr txBox="1"/>
          <p:nvPr/>
        </p:nvSpPr>
        <p:spPr>
          <a:xfrm>
            <a:off x="817637" y="2662238"/>
            <a:ext cx="3057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직접 구글링하면서 자료들을 찾아보면서 새로운 기술을 많이 배웠다.</a:t>
            </a:r>
            <a:endParaRPr sz="1800"/>
          </a:p>
        </p:txBody>
      </p:sp>
      <p:sp>
        <p:nvSpPr>
          <p:cNvPr id="611" name="Google Shape;611;p24"/>
          <p:cNvSpPr txBox="1"/>
          <p:nvPr/>
        </p:nvSpPr>
        <p:spPr>
          <a:xfrm>
            <a:off x="904626" y="4476538"/>
            <a:ext cx="288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오픈소스들을 분석하면서 리버스엔지니어링 실력을 향상시킬 수 있었다.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12" name="Google Shape;612;p24"/>
          <p:cNvSpPr txBox="1"/>
          <p:nvPr/>
        </p:nvSpPr>
        <p:spPr>
          <a:xfrm>
            <a:off x="4524167" y="2468011"/>
            <a:ext cx="30936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음성처리의 방법을 깨닫게 되었고, 음성처리방법의 근황과 방향을 알게되어 재미있었다</a:t>
            </a:r>
            <a:endParaRPr sz="1800"/>
          </a:p>
        </p:txBody>
      </p:sp>
      <p:sp>
        <p:nvSpPr>
          <p:cNvPr id="613" name="Google Shape;613;p24"/>
          <p:cNvSpPr txBox="1"/>
          <p:nvPr/>
        </p:nvSpPr>
        <p:spPr>
          <a:xfrm>
            <a:off x="4483386" y="4279787"/>
            <a:ext cx="30576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팀원의 경험이 내 경험이 되면서 혼자하는것보다 협업에서 배우는게 많다고 생각되었다.</a:t>
            </a:r>
            <a:endParaRPr sz="1800"/>
          </a:p>
        </p:txBody>
      </p:sp>
      <p:sp>
        <p:nvSpPr>
          <p:cNvPr id="614" name="Google Shape;614;p24"/>
          <p:cNvSpPr txBox="1"/>
          <p:nvPr/>
        </p:nvSpPr>
        <p:spPr>
          <a:xfrm>
            <a:off x="8560905" y="2691118"/>
            <a:ext cx="2569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wav2vec 이해와 활용을 다양하게 접할 수 있어서 좋았습니다.</a:t>
            </a:r>
            <a:endParaRPr sz="1700"/>
          </a:p>
        </p:txBody>
      </p:sp>
      <p:sp>
        <p:nvSpPr>
          <p:cNvPr id="615" name="Google Shape;615;p24"/>
          <p:cNvSpPr txBox="1"/>
          <p:nvPr/>
        </p:nvSpPr>
        <p:spPr>
          <a:xfrm>
            <a:off x="8560900" y="4465900"/>
            <a:ext cx="2569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한정된 자원에서 대용량 모델 처리에 대하여 더 공부할 필요를 느꼈습니다.</a:t>
            </a:r>
            <a:endParaRPr/>
          </a:p>
        </p:txBody>
      </p:sp>
      <p:sp>
        <p:nvSpPr>
          <p:cNvPr id="616" name="Google Shape;616;p24"/>
          <p:cNvSpPr txBox="1"/>
          <p:nvPr/>
        </p:nvSpPr>
        <p:spPr>
          <a:xfrm>
            <a:off x="3945549" y="726208"/>
            <a:ext cx="42708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프로젝트를 하며</a:t>
            </a:r>
            <a:endParaRPr sz="2000"/>
          </a:p>
        </p:txBody>
      </p:sp>
    </p:spTree>
  </p:cSld>
  <p:clrMapOvr>
    <a:masterClrMapping/>
  </p:clrMapOvr>
  <p:transition advClick="0" spd="slow" p14:dur="1500"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kyscraper in a room&#10;&#10;Description automatically generated" id="622" name="Google Shape;6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2" y="1249680"/>
            <a:ext cx="8308620" cy="467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3" name="Google Shape;623;p18"/>
          <p:cNvGrpSpPr/>
          <p:nvPr/>
        </p:nvGrpSpPr>
        <p:grpSpPr>
          <a:xfrm flipH="1">
            <a:off x="5600700" y="1249680"/>
            <a:ext cx="6591300" cy="4673600"/>
            <a:chOff x="-10401300" y="0"/>
            <a:chExt cx="7241311" cy="6858000"/>
          </a:xfrm>
        </p:grpSpPr>
        <p:sp>
          <p:nvSpPr>
            <p:cNvPr id="624" name="Google Shape;624;p18"/>
            <p:cNvSpPr/>
            <p:nvPr/>
          </p:nvSpPr>
          <p:spPr>
            <a:xfrm>
              <a:off x="-10401298" y="0"/>
              <a:ext cx="7241309" cy="6858000"/>
            </a:xfrm>
            <a:prstGeom prst="rect">
              <a:avLst/>
            </a:prstGeom>
            <a:gradFill>
              <a:gsLst>
                <a:gs pos="0">
                  <a:srgbClr val="004B95">
                    <a:alpha val="13725"/>
                  </a:srgbClr>
                </a:gs>
                <a:gs pos="100000">
                  <a:srgbClr val="00254A">
                    <a:alpha val="73725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203200" rotWithShape="0" algn="r" dir="10800000" dist="38100">
                <a:srgbClr val="000000">
                  <a:alpha val="2392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-10401299" y="0"/>
              <a:ext cx="6631709" cy="6858000"/>
            </a:xfrm>
            <a:prstGeom prst="rect">
              <a:avLst/>
            </a:prstGeom>
            <a:gradFill>
              <a:gsLst>
                <a:gs pos="0">
                  <a:srgbClr val="004B95">
                    <a:alpha val="13725"/>
                  </a:srgbClr>
                </a:gs>
                <a:gs pos="100000">
                  <a:srgbClr val="00254A">
                    <a:alpha val="73725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203200" rotWithShape="0" algn="r" dir="10800000" dist="38100">
                <a:srgbClr val="000000">
                  <a:alpha val="2392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-10401300" y="0"/>
              <a:ext cx="6003636" cy="6858000"/>
            </a:xfrm>
            <a:prstGeom prst="rect">
              <a:avLst/>
            </a:prstGeom>
            <a:gradFill>
              <a:gsLst>
                <a:gs pos="0">
                  <a:srgbClr val="004B95">
                    <a:alpha val="13725"/>
                  </a:srgbClr>
                </a:gs>
                <a:gs pos="100000">
                  <a:srgbClr val="00254A">
                    <a:alpha val="73725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203200" rotWithShape="0" algn="r" dir="10800000" dist="38100">
                <a:srgbClr val="000000">
                  <a:alpha val="2392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-10401300" y="0"/>
              <a:ext cx="5372100" cy="6858000"/>
            </a:xfrm>
            <a:prstGeom prst="rect">
              <a:avLst/>
            </a:pr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8" name="Google Shape;628;p18"/>
          <p:cNvSpPr txBox="1"/>
          <p:nvPr/>
        </p:nvSpPr>
        <p:spPr>
          <a:xfrm>
            <a:off x="6706962" y="3016035"/>
            <a:ext cx="4890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</a:rPr>
              <a:t>Q &amp; A</a:t>
            </a:r>
            <a:endParaRPr/>
          </a:p>
        </p:txBody>
      </p:sp>
      <p:sp>
        <p:nvSpPr>
          <p:cNvPr id="629" name="Google Shape;629;p18"/>
          <p:cNvSpPr/>
          <p:nvPr/>
        </p:nvSpPr>
        <p:spPr>
          <a:xfrm>
            <a:off x="6708702" y="2402481"/>
            <a:ext cx="966339" cy="95785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8"/>
          <p:cNvSpPr/>
          <p:nvPr/>
        </p:nvSpPr>
        <p:spPr>
          <a:xfrm rot="12770">
            <a:off x="10488250" y="2299400"/>
            <a:ext cx="411038" cy="397729"/>
          </a:xfrm>
          <a:custGeom>
            <a:rect b="b" l="l" r="r" t="t"/>
            <a:pathLst>
              <a:path extrusionOk="0" h="8725" w="8725">
                <a:moveTo>
                  <a:pt x="4377" y="1"/>
                </a:moveTo>
                <a:cubicBezTo>
                  <a:pt x="1946" y="1"/>
                  <a:pt x="0" y="1946"/>
                  <a:pt x="0" y="4347"/>
                </a:cubicBezTo>
                <a:cubicBezTo>
                  <a:pt x="0" y="6779"/>
                  <a:pt x="1946" y="8724"/>
                  <a:pt x="4377" y="8724"/>
                </a:cubicBezTo>
                <a:cubicBezTo>
                  <a:pt x="6779" y="8724"/>
                  <a:pt x="8724" y="6779"/>
                  <a:pt x="8724" y="4347"/>
                </a:cubicBezTo>
                <a:cubicBezTo>
                  <a:pt x="8724" y="1946"/>
                  <a:pt x="6779" y="1"/>
                  <a:pt x="43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8"/>
          <p:cNvSpPr/>
          <p:nvPr/>
        </p:nvSpPr>
        <p:spPr>
          <a:xfrm rot="12770">
            <a:off x="10910989" y="1980594"/>
            <a:ext cx="181893" cy="176004"/>
          </a:xfrm>
          <a:custGeom>
            <a:rect b="b" l="l" r="r" t="t"/>
            <a:pathLst>
              <a:path extrusionOk="0" h="3861" w="3861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advClick="0" spd="slow" p14:dur="1500"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5"/>
          <p:cNvSpPr/>
          <p:nvPr/>
        </p:nvSpPr>
        <p:spPr>
          <a:xfrm>
            <a:off x="0" y="0"/>
            <a:ext cx="1219199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5"/>
          <p:cNvSpPr/>
          <p:nvPr/>
        </p:nvSpPr>
        <p:spPr>
          <a:xfrm>
            <a:off x="1955195" y="795759"/>
            <a:ext cx="9240456" cy="52664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7158" l="-31941" r="0" t="-27293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25"/>
          <p:cNvSpPr/>
          <p:nvPr/>
        </p:nvSpPr>
        <p:spPr>
          <a:xfrm>
            <a:off x="3" y="0"/>
            <a:ext cx="6591298" cy="6858000"/>
          </a:xfrm>
          <a:prstGeom prst="rect">
            <a:avLst/>
          </a:prstGeom>
          <a:gradFill>
            <a:gsLst>
              <a:gs pos="0">
                <a:srgbClr val="004B95">
                  <a:alpha val="13725"/>
                </a:srgbClr>
              </a:gs>
              <a:gs pos="100000">
                <a:srgbClr val="00254A">
                  <a:alpha val="73725"/>
                </a:srgbClr>
              </a:gs>
            </a:gsLst>
            <a:lin ang="5400000" scaled="0"/>
          </a:gradFill>
          <a:ln>
            <a:noFill/>
          </a:ln>
          <a:effectLst>
            <a:outerShdw blurRad="203200" rotWithShape="0" algn="r" dir="10800000" dist="38100">
              <a:srgbClr val="000000">
                <a:alpha val="2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25"/>
          <p:cNvSpPr/>
          <p:nvPr/>
        </p:nvSpPr>
        <p:spPr>
          <a:xfrm>
            <a:off x="2" y="0"/>
            <a:ext cx="6036418" cy="6858000"/>
          </a:xfrm>
          <a:prstGeom prst="rect">
            <a:avLst/>
          </a:prstGeom>
          <a:gradFill>
            <a:gsLst>
              <a:gs pos="0">
                <a:srgbClr val="004B95">
                  <a:alpha val="13725"/>
                </a:srgbClr>
              </a:gs>
              <a:gs pos="100000">
                <a:srgbClr val="00254A">
                  <a:alpha val="73725"/>
                </a:srgbClr>
              </a:gs>
            </a:gsLst>
            <a:lin ang="5400000" scaled="0"/>
          </a:gradFill>
          <a:ln>
            <a:noFill/>
          </a:ln>
          <a:effectLst>
            <a:outerShdw blurRad="203200" rotWithShape="0" algn="r" dir="10800000" dist="38100">
              <a:srgbClr val="000000">
                <a:alpha val="2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5"/>
          <p:cNvSpPr/>
          <p:nvPr/>
        </p:nvSpPr>
        <p:spPr>
          <a:xfrm>
            <a:off x="1" y="0"/>
            <a:ext cx="5464724" cy="6858000"/>
          </a:xfrm>
          <a:prstGeom prst="rect">
            <a:avLst/>
          </a:prstGeom>
          <a:gradFill>
            <a:gsLst>
              <a:gs pos="0">
                <a:srgbClr val="004B95">
                  <a:alpha val="13725"/>
                </a:srgbClr>
              </a:gs>
              <a:gs pos="100000">
                <a:srgbClr val="00254A">
                  <a:alpha val="73725"/>
                </a:srgbClr>
              </a:gs>
            </a:gsLst>
            <a:lin ang="5400000" scaled="0"/>
          </a:gradFill>
          <a:ln>
            <a:noFill/>
          </a:ln>
          <a:effectLst>
            <a:outerShdw blurRad="203200" rotWithShape="0" algn="r" dir="10800000" dist="38100">
              <a:srgbClr val="000000">
                <a:alpha val="2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25"/>
          <p:cNvSpPr/>
          <p:nvPr/>
        </p:nvSpPr>
        <p:spPr>
          <a:xfrm>
            <a:off x="1" y="0"/>
            <a:ext cx="4889877" cy="6858000"/>
          </a:xfrm>
          <a:prstGeom prst="rect">
            <a:avLst/>
          </a:prstGeom>
          <a:gradFill>
            <a:gsLst>
              <a:gs pos="0">
                <a:srgbClr val="004B95">
                  <a:alpha val="84705"/>
                </a:srgbClr>
              </a:gs>
              <a:gs pos="100000">
                <a:srgbClr val="0025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25"/>
          <p:cNvSpPr/>
          <p:nvPr/>
        </p:nvSpPr>
        <p:spPr>
          <a:xfrm>
            <a:off x="996349" y="5445761"/>
            <a:ext cx="966339" cy="95785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5"/>
          <p:cNvSpPr txBox="1"/>
          <p:nvPr/>
        </p:nvSpPr>
        <p:spPr>
          <a:xfrm>
            <a:off x="847933" y="1850894"/>
            <a:ext cx="579986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645" name="Google Shape;645;p25"/>
          <p:cNvSpPr/>
          <p:nvPr/>
        </p:nvSpPr>
        <p:spPr>
          <a:xfrm rot="12770">
            <a:off x="7002414" y="2179378"/>
            <a:ext cx="411038" cy="397729"/>
          </a:xfrm>
          <a:custGeom>
            <a:rect b="b" l="l" r="r" t="t"/>
            <a:pathLst>
              <a:path extrusionOk="0" h="8725" w="8725">
                <a:moveTo>
                  <a:pt x="4377" y="1"/>
                </a:moveTo>
                <a:cubicBezTo>
                  <a:pt x="1946" y="1"/>
                  <a:pt x="0" y="1946"/>
                  <a:pt x="0" y="4347"/>
                </a:cubicBezTo>
                <a:cubicBezTo>
                  <a:pt x="0" y="6779"/>
                  <a:pt x="1946" y="8724"/>
                  <a:pt x="4377" y="8724"/>
                </a:cubicBezTo>
                <a:cubicBezTo>
                  <a:pt x="6779" y="8724"/>
                  <a:pt x="8724" y="6779"/>
                  <a:pt x="8724" y="4347"/>
                </a:cubicBezTo>
                <a:cubicBezTo>
                  <a:pt x="8724" y="1946"/>
                  <a:pt x="6779" y="1"/>
                  <a:pt x="43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5"/>
          <p:cNvSpPr/>
          <p:nvPr/>
        </p:nvSpPr>
        <p:spPr>
          <a:xfrm rot="12770">
            <a:off x="7425153" y="1860572"/>
            <a:ext cx="181893" cy="176004"/>
          </a:xfrm>
          <a:custGeom>
            <a:rect b="b" l="l" r="r" t="t"/>
            <a:pathLst>
              <a:path extrusionOk="0" h="3861" w="3861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advClick="0" spd="slow" p14:dur="1500"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kyscraper in a room&#10;&#10;Description automatically generated" id="148" name="Google Shape;14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2" y="1249680"/>
            <a:ext cx="8308620" cy="467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3"/>
          <p:cNvGrpSpPr/>
          <p:nvPr/>
        </p:nvGrpSpPr>
        <p:grpSpPr>
          <a:xfrm flipH="1">
            <a:off x="5600700" y="1249680"/>
            <a:ext cx="6591300" cy="4673600"/>
            <a:chOff x="-10401300" y="0"/>
            <a:chExt cx="7241311" cy="6858000"/>
          </a:xfrm>
        </p:grpSpPr>
        <p:sp>
          <p:nvSpPr>
            <p:cNvPr id="150" name="Google Shape;150;p3"/>
            <p:cNvSpPr/>
            <p:nvPr/>
          </p:nvSpPr>
          <p:spPr>
            <a:xfrm>
              <a:off x="-10401298" y="0"/>
              <a:ext cx="7241309" cy="6858000"/>
            </a:xfrm>
            <a:prstGeom prst="rect">
              <a:avLst/>
            </a:prstGeom>
            <a:gradFill>
              <a:gsLst>
                <a:gs pos="0">
                  <a:srgbClr val="004B95">
                    <a:alpha val="13725"/>
                  </a:srgbClr>
                </a:gs>
                <a:gs pos="100000">
                  <a:srgbClr val="00254A">
                    <a:alpha val="73725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203200" rotWithShape="0" algn="r" dir="10800000" dist="38100">
                <a:srgbClr val="000000">
                  <a:alpha val="2392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-10401299" y="0"/>
              <a:ext cx="6631709" cy="6858000"/>
            </a:xfrm>
            <a:prstGeom prst="rect">
              <a:avLst/>
            </a:prstGeom>
            <a:gradFill>
              <a:gsLst>
                <a:gs pos="0">
                  <a:srgbClr val="004B95">
                    <a:alpha val="13725"/>
                  </a:srgbClr>
                </a:gs>
                <a:gs pos="100000">
                  <a:srgbClr val="00254A">
                    <a:alpha val="73725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203200" rotWithShape="0" algn="r" dir="10800000" dist="38100">
                <a:srgbClr val="000000">
                  <a:alpha val="2392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-10401300" y="0"/>
              <a:ext cx="6003636" cy="6858000"/>
            </a:xfrm>
            <a:prstGeom prst="rect">
              <a:avLst/>
            </a:prstGeom>
            <a:gradFill>
              <a:gsLst>
                <a:gs pos="0">
                  <a:srgbClr val="004B95">
                    <a:alpha val="13725"/>
                  </a:srgbClr>
                </a:gs>
                <a:gs pos="100000">
                  <a:srgbClr val="00254A">
                    <a:alpha val="73725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203200" rotWithShape="0" algn="r" dir="10800000" dist="38100">
                <a:srgbClr val="000000">
                  <a:alpha val="2392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-10401300" y="0"/>
              <a:ext cx="5372100" cy="6858000"/>
            </a:xfrm>
            <a:prstGeom prst="rect">
              <a:avLst/>
            </a:pr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3"/>
          <p:cNvSpPr txBox="1"/>
          <p:nvPr/>
        </p:nvSpPr>
        <p:spPr>
          <a:xfrm>
            <a:off x="6662041" y="2686611"/>
            <a:ext cx="48900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5200">
                <a:solidFill>
                  <a:schemeClr val="lt1"/>
                </a:solidFill>
              </a:rPr>
              <a:t>팀 소개</a:t>
            </a:r>
            <a:endParaRPr sz="600"/>
          </a:p>
        </p:txBody>
      </p:sp>
      <p:grpSp>
        <p:nvGrpSpPr>
          <p:cNvPr id="155" name="Google Shape;155;p3"/>
          <p:cNvGrpSpPr/>
          <p:nvPr/>
        </p:nvGrpSpPr>
        <p:grpSpPr>
          <a:xfrm>
            <a:off x="6750425" y="3958050"/>
            <a:ext cx="631679" cy="631679"/>
            <a:chOff x="9205647" y="2594693"/>
            <a:chExt cx="1533051" cy="1533051"/>
          </a:xfrm>
        </p:grpSpPr>
        <p:sp>
          <p:nvSpPr>
            <p:cNvPr id="156" name="Google Shape;156;p3"/>
            <p:cNvSpPr/>
            <p:nvPr/>
          </p:nvSpPr>
          <p:spPr>
            <a:xfrm>
              <a:off x="9667329" y="3063541"/>
              <a:ext cx="609685" cy="595566"/>
            </a:xfrm>
            <a:custGeom>
              <a:rect b="b" l="l" r="r" t="t"/>
              <a:pathLst>
                <a:path extrusionOk="0" h="406" w="415">
                  <a:moveTo>
                    <a:pt x="59" y="406"/>
                  </a:moveTo>
                  <a:cubicBezTo>
                    <a:pt x="47" y="406"/>
                    <a:pt x="35" y="402"/>
                    <a:pt x="25" y="394"/>
                  </a:cubicBezTo>
                  <a:cubicBezTo>
                    <a:pt x="2" y="375"/>
                    <a:pt x="0" y="341"/>
                    <a:pt x="19" y="318"/>
                  </a:cubicBezTo>
                  <a:lnTo>
                    <a:pt x="114" y="206"/>
                  </a:lnTo>
                  <a:lnTo>
                    <a:pt x="19" y="94"/>
                  </a:lnTo>
                  <a:cubicBezTo>
                    <a:pt x="0" y="71"/>
                    <a:pt x="2" y="38"/>
                    <a:pt x="25" y="19"/>
                  </a:cubicBezTo>
                  <a:cubicBezTo>
                    <a:pt x="47" y="0"/>
                    <a:pt x="81" y="2"/>
                    <a:pt x="100" y="25"/>
                  </a:cubicBezTo>
                  <a:lnTo>
                    <a:pt x="225" y="172"/>
                  </a:lnTo>
                  <a:cubicBezTo>
                    <a:pt x="242" y="192"/>
                    <a:pt x="242" y="221"/>
                    <a:pt x="225" y="241"/>
                  </a:cubicBezTo>
                  <a:lnTo>
                    <a:pt x="100" y="388"/>
                  </a:lnTo>
                  <a:cubicBezTo>
                    <a:pt x="89" y="400"/>
                    <a:pt x="74" y="406"/>
                    <a:pt x="59" y="406"/>
                  </a:cubicBezTo>
                  <a:close/>
                  <a:moveTo>
                    <a:pt x="273" y="388"/>
                  </a:moveTo>
                  <a:lnTo>
                    <a:pt x="398" y="241"/>
                  </a:lnTo>
                  <a:cubicBezTo>
                    <a:pt x="415" y="221"/>
                    <a:pt x="415" y="192"/>
                    <a:pt x="398" y="172"/>
                  </a:cubicBezTo>
                  <a:lnTo>
                    <a:pt x="273" y="25"/>
                  </a:lnTo>
                  <a:cubicBezTo>
                    <a:pt x="254" y="2"/>
                    <a:pt x="220" y="0"/>
                    <a:pt x="198" y="19"/>
                  </a:cubicBezTo>
                  <a:cubicBezTo>
                    <a:pt x="175" y="38"/>
                    <a:pt x="173" y="71"/>
                    <a:pt x="192" y="94"/>
                  </a:cubicBezTo>
                  <a:lnTo>
                    <a:pt x="287" y="206"/>
                  </a:lnTo>
                  <a:lnTo>
                    <a:pt x="192" y="318"/>
                  </a:lnTo>
                  <a:cubicBezTo>
                    <a:pt x="173" y="341"/>
                    <a:pt x="175" y="375"/>
                    <a:pt x="198" y="394"/>
                  </a:cubicBezTo>
                  <a:cubicBezTo>
                    <a:pt x="208" y="402"/>
                    <a:pt x="220" y="406"/>
                    <a:pt x="232" y="406"/>
                  </a:cubicBezTo>
                  <a:cubicBezTo>
                    <a:pt x="247" y="406"/>
                    <a:pt x="262" y="400"/>
                    <a:pt x="273" y="3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9205647" y="2594693"/>
              <a:ext cx="1533051" cy="1533051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3"/>
          <p:cNvSpPr txBox="1"/>
          <p:nvPr/>
        </p:nvSpPr>
        <p:spPr>
          <a:xfrm>
            <a:off x="7581727" y="4075283"/>
            <a:ext cx="28104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800">
                <a:solidFill>
                  <a:schemeClr val="lt1"/>
                </a:solidFill>
              </a:rPr>
              <a:t>PPT도우미 소개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6708702" y="2402481"/>
            <a:ext cx="966339" cy="95785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/>
          <p:nvPr/>
        </p:nvSpPr>
        <p:spPr>
          <a:xfrm rot="12770">
            <a:off x="10488250" y="2299400"/>
            <a:ext cx="411038" cy="397729"/>
          </a:xfrm>
          <a:custGeom>
            <a:rect b="b" l="l" r="r" t="t"/>
            <a:pathLst>
              <a:path extrusionOk="0" h="8725" w="8725">
                <a:moveTo>
                  <a:pt x="4377" y="1"/>
                </a:moveTo>
                <a:cubicBezTo>
                  <a:pt x="1946" y="1"/>
                  <a:pt x="0" y="1946"/>
                  <a:pt x="0" y="4347"/>
                </a:cubicBezTo>
                <a:cubicBezTo>
                  <a:pt x="0" y="6779"/>
                  <a:pt x="1946" y="8724"/>
                  <a:pt x="4377" y="8724"/>
                </a:cubicBezTo>
                <a:cubicBezTo>
                  <a:pt x="6779" y="8724"/>
                  <a:pt x="8724" y="6779"/>
                  <a:pt x="8724" y="4347"/>
                </a:cubicBezTo>
                <a:cubicBezTo>
                  <a:pt x="8724" y="1946"/>
                  <a:pt x="6779" y="1"/>
                  <a:pt x="43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 rot="12770">
            <a:off x="10910989" y="1980594"/>
            <a:ext cx="181893" cy="176004"/>
          </a:xfrm>
          <a:custGeom>
            <a:rect b="b" l="l" r="r" t="t"/>
            <a:pathLst>
              <a:path extrusionOk="0" h="3861" w="3861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advClick="0" spd="slow" p14:dur="1500"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4"/>
          <p:cNvGrpSpPr/>
          <p:nvPr/>
        </p:nvGrpSpPr>
        <p:grpSpPr>
          <a:xfrm>
            <a:off x="398262" y="538447"/>
            <a:ext cx="3434884" cy="4055008"/>
            <a:chOff x="398262" y="538447"/>
            <a:chExt cx="3434884" cy="4055008"/>
          </a:xfrm>
        </p:grpSpPr>
        <p:sp>
          <p:nvSpPr>
            <p:cNvPr id="167" name="Google Shape;167;p4"/>
            <p:cNvSpPr/>
            <p:nvPr/>
          </p:nvSpPr>
          <p:spPr>
            <a:xfrm>
              <a:off x="1946734" y="1896007"/>
              <a:ext cx="1886412" cy="2697448"/>
            </a:xfrm>
            <a:custGeom>
              <a:rect b="b" l="l" r="r" t="t"/>
              <a:pathLst>
                <a:path extrusionOk="0" h="66033" w="46179">
                  <a:moveTo>
                    <a:pt x="23103" y="10458"/>
                  </a:moveTo>
                  <a:cubicBezTo>
                    <a:pt x="24724" y="10458"/>
                    <a:pt x="26358" y="10770"/>
                    <a:pt x="27912" y="11415"/>
                  </a:cubicBezTo>
                  <a:cubicBezTo>
                    <a:pt x="32635" y="13384"/>
                    <a:pt x="35709" y="17986"/>
                    <a:pt x="35689" y="23090"/>
                  </a:cubicBezTo>
                  <a:cubicBezTo>
                    <a:pt x="35689" y="30043"/>
                    <a:pt x="30042" y="35689"/>
                    <a:pt x="23089" y="35689"/>
                  </a:cubicBezTo>
                  <a:cubicBezTo>
                    <a:pt x="17985" y="35689"/>
                    <a:pt x="13384" y="32615"/>
                    <a:pt x="11434" y="27892"/>
                  </a:cubicBezTo>
                  <a:cubicBezTo>
                    <a:pt x="9485" y="23190"/>
                    <a:pt x="10550" y="17765"/>
                    <a:pt x="14167" y="14148"/>
                  </a:cubicBezTo>
                  <a:cubicBezTo>
                    <a:pt x="16589" y="11740"/>
                    <a:pt x="19820" y="10458"/>
                    <a:pt x="23103" y="10458"/>
                  </a:cubicBezTo>
                  <a:close/>
                  <a:moveTo>
                    <a:pt x="23052" y="1"/>
                  </a:moveTo>
                  <a:cubicBezTo>
                    <a:pt x="10309" y="1"/>
                    <a:pt x="0" y="10342"/>
                    <a:pt x="0" y="23090"/>
                  </a:cubicBezTo>
                  <a:cubicBezTo>
                    <a:pt x="0" y="35830"/>
                    <a:pt x="23089" y="66033"/>
                    <a:pt x="23089" y="66033"/>
                  </a:cubicBezTo>
                  <a:cubicBezTo>
                    <a:pt x="23089" y="66033"/>
                    <a:pt x="46158" y="35830"/>
                    <a:pt x="46158" y="23090"/>
                  </a:cubicBezTo>
                  <a:cubicBezTo>
                    <a:pt x="46178" y="10342"/>
                    <a:pt x="35850" y="1"/>
                    <a:pt x="23126" y="1"/>
                  </a:cubicBezTo>
                  <a:cubicBezTo>
                    <a:pt x="23114" y="1"/>
                    <a:pt x="23102" y="1"/>
                    <a:pt x="23089" y="1"/>
                  </a:cubicBezTo>
                  <a:cubicBezTo>
                    <a:pt x="23077" y="1"/>
                    <a:pt x="23065" y="1"/>
                    <a:pt x="23052" y="1"/>
                  </a:cubicBezTo>
                  <a:close/>
                </a:path>
              </a:pathLst>
            </a:cu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8" name="Google Shape;168;p4"/>
            <p:cNvGrpSpPr/>
            <p:nvPr/>
          </p:nvGrpSpPr>
          <p:grpSpPr>
            <a:xfrm>
              <a:off x="398262" y="538447"/>
              <a:ext cx="3301363" cy="602065"/>
              <a:chOff x="353667" y="-764436"/>
              <a:chExt cx="3830776" cy="698614"/>
            </a:xfrm>
          </p:grpSpPr>
          <p:sp>
            <p:nvSpPr>
              <p:cNvPr id="169" name="Google Shape;169;p4"/>
              <p:cNvSpPr/>
              <p:nvPr/>
            </p:nvSpPr>
            <p:spPr>
              <a:xfrm>
                <a:off x="1240471" y="-764331"/>
                <a:ext cx="2943972" cy="698509"/>
              </a:xfrm>
              <a:custGeom>
                <a:rect b="b" l="l" r="r" t="t"/>
                <a:pathLst>
                  <a:path extrusionOk="0" h="8724" w="31856">
                    <a:moveTo>
                      <a:pt x="1" y="0"/>
                    </a:moveTo>
                    <a:lnTo>
                      <a:pt x="1" y="8724"/>
                    </a:lnTo>
                    <a:lnTo>
                      <a:pt x="31855" y="8724"/>
                    </a:lnTo>
                    <a:lnTo>
                      <a:pt x="31855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4B95">
                      <a:alpha val="84705"/>
                    </a:srgbClr>
                  </a:gs>
                  <a:gs pos="100000">
                    <a:srgbClr val="00254A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2760000" dist="1333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4"/>
              <p:cNvSpPr txBox="1"/>
              <p:nvPr/>
            </p:nvSpPr>
            <p:spPr>
              <a:xfrm>
                <a:off x="1566065" y="-562328"/>
                <a:ext cx="2227800" cy="32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just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"/>
                  <a:buNone/>
                </a:pPr>
                <a:r>
                  <a:rPr lang="en-US" sz="2000">
                    <a:solidFill>
                      <a:schemeClr val="lt1"/>
                    </a:solidFill>
                  </a:rPr>
                  <a:t>팀원 소개</a:t>
                </a:r>
                <a:endParaRPr sz="1800"/>
              </a:p>
            </p:txBody>
          </p:sp>
          <p:grpSp>
            <p:nvGrpSpPr>
              <p:cNvPr id="171" name="Google Shape;171;p4"/>
              <p:cNvGrpSpPr/>
              <p:nvPr/>
            </p:nvGrpSpPr>
            <p:grpSpPr>
              <a:xfrm>
                <a:off x="353667" y="-764436"/>
                <a:ext cx="631596" cy="631596"/>
                <a:chOff x="9205647" y="2594693"/>
                <a:chExt cx="1533000" cy="1533000"/>
              </a:xfrm>
            </p:grpSpPr>
            <p:sp>
              <p:nvSpPr>
                <p:cNvPr id="172" name="Google Shape;172;p4"/>
                <p:cNvSpPr/>
                <p:nvPr/>
              </p:nvSpPr>
              <p:spPr>
                <a:xfrm>
                  <a:off x="9667329" y="3063541"/>
                  <a:ext cx="609685" cy="595566"/>
                </a:xfrm>
                <a:custGeom>
                  <a:rect b="b" l="l" r="r" t="t"/>
                  <a:pathLst>
                    <a:path extrusionOk="0" h="406" w="415">
                      <a:moveTo>
                        <a:pt x="59" y="406"/>
                      </a:moveTo>
                      <a:cubicBezTo>
                        <a:pt x="47" y="406"/>
                        <a:pt x="35" y="402"/>
                        <a:pt x="25" y="394"/>
                      </a:cubicBezTo>
                      <a:cubicBezTo>
                        <a:pt x="2" y="375"/>
                        <a:pt x="0" y="341"/>
                        <a:pt x="19" y="318"/>
                      </a:cubicBezTo>
                      <a:lnTo>
                        <a:pt x="114" y="206"/>
                      </a:lnTo>
                      <a:lnTo>
                        <a:pt x="19" y="94"/>
                      </a:lnTo>
                      <a:cubicBezTo>
                        <a:pt x="0" y="71"/>
                        <a:pt x="2" y="38"/>
                        <a:pt x="25" y="19"/>
                      </a:cubicBezTo>
                      <a:cubicBezTo>
                        <a:pt x="47" y="0"/>
                        <a:pt x="81" y="2"/>
                        <a:pt x="100" y="25"/>
                      </a:cubicBezTo>
                      <a:lnTo>
                        <a:pt x="225" y="172"/>
                      </a:lnTo>
                      <a:cubicBezTo>
                        <a:pt x="242" y="192"/>
                        <a:pt x="242" y="221"/>
                        <a:pt x="225" y="241"/>
                      </a:cubicBezTo>
                      <a:lnTo>
                        <a:pt x="100" y="388"/>
                      </a:lnTo>
                      <a:cubicBezTo>
                        <a:pt x="89" y="400"/>
                        <a:pt x="74" y="406"/>
                        <a:pt x="59" y="406"/>
                      </a:cubicBezTo>
                      <a:close/>
                      <a:moveTo>
                        <a:pt x="273" y="388"/>
                      </a:moveTo>
                      <a:lnTo>
                        <a:pt x="398" y="241"/>
                      </a:lnTo>
                      <a:cubicBezTo>
                        <a:pt x="415" y="221"/>
                        <a:pt x="415" y="192"/>
                        <a:pt x="398" y="172"/>
                      </a:cubicBezTo>
                      <a:lnTo>
                        <a:pt x="273" y="25"/>
                      </a:lnTo>
                      <a:cubicBezTo>
                        <a:pt x="254" y="2"/>
                        <a:pt x="220" y="0"/>
                        <a:pt x="198" y="19"/>
                      </a:cubicBezTo>
                      <a:cubicBezTo>
                        <a:pt x="175" y="38"/>
                        <a:pt x="173" y="71"/>
                        <a:pt x="192" y="94"/>
                      </a:cubicBezTo>
                      <a:lnTo>
                        <a:pt x="287" y="206"/>
                      </a:lnTo>
                      <a:lnTo>
                        <a:pt x="192" y="318"/>
                      </a:lnTo>
                      <a:cubicBezTo>
                        <a:pt x="173" y="341"/>
                        <a:pt x="175" y="375"/>
                        <a:pt x="198" y="394"/>
                      </a:cubicBezTo>
                      <a:cubicBezTo>
                        <a:pt x="208" y="402"/>
                        <a:pt x="220" y="406"/>
                        <a:pt x="232" y="406"/>
                      </a:cubicBezTo>
                      <a:cubicBezTo>
                        <a:pt x="247" y="406"/>
                        <a:pt x="262" y="400"/>
                        <a:pt x="273" y="38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4"/>
                <p:cNvSpPr/>
                <p:nvPr/>
              </p:nvSpPr>
              <p:spPr>
                <a:xfrm>
                  <a:off x="9205647" y="2594693"/>
                  <a:ext cx="1533000" cy="1533000"/>
                </a:xfrm>
                <a:prstGeom prst="ellipse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74" name="Google Shape;174;p4"/>
          <p:cNvGrpSpPr/>
          <p:nvPr/>
        </p:nvGrpSpPr>
        <p:grpSpPr>
          <a:xfrm>
            <a:off x="4905433" y="1473729"/>
            <a:ext cx="3731633" cy="877500"/>
            <a:chOff x="4905433" y="1473729"/>
            <a:chExt cx="3731633" cy="877500"/>
          </a:xfrm>
        </p:grpSpPr>
        <p:sp>
          <p:nvSpPr>
            <p:cNvPr id="175" name="Google Shape;175;p4"/>
            <p:cNvSpPr txBox="1"/>
            <p:nvPr/>
          </p:nvSpPr>
          <p:spPr>
            <a:xfrm>
              <a:off x="6750666" y="1473729"/>
              <a:ext cx="18864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US" sz="1900">
                  <a:solidFill>
                    <a:schemeClr val="accent2"/>
                  </a:solidFill>
                </a:rPr>
                <a:t>기획</a:t>
              </a:r>
              <a:endParaRPr b="1" sz="1900">
                <a:solidFill>
                  <a:schemeClr val="accent2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US" sz="1900">
                  <a:solidFill>
                    <a:schemeClr val="accent2"/>
                  </a:solidFill>
                </a:rPr>
                <a:t>계획조정</a:t>
              </a:r>
              <a:endParaRPr b="1" sz="1900">
                <a:solidFill>
                  <a:schemeClr val="accent2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US" sz="1900">
                  <a:solidFill>
                    <a:schemeClr val="accent2"/>
                  </a:solidFill>
                </a:rPr>
                <a:t>모델구현</a:t>
              </a:r>
              <a:endParaRPr sz="700">
                <a:solidFill>
                  <a:schemeClr val="accent2"/>
                </a:solidFill>
              </a:endParaRPr>
            </a:p>
          </p:txBody>
        </p:sp>
        <p:cxnSp>
          <p:nvCxnSpPr>
            <p:cNvPr id="176" name="Google Shape;176;p4"/>
            <p:cNvCxnSpPr>
              <a:endCxn id="177" idx="3"/>
            </p:cNvCxnSpPr>
            <p:nvPr/>
          </p:nvCxnSpPr>
          <p:spPr>
            <a:xfrm rot="10800000">
              <a:off x="6426733" y="1879289"/>
              <a:ext cx="401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7" name="Google Shape;177;p4"/>
            <p:cNvSpPr/>
            <p:nvPr/>
          </p:nvSpPr>
          <p:spPr>
            <a:xfrm>
              <a:off x="4905433" y="1641089"/>
              <a:ext cx="1521300" cy="476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"/>
            <p:cNvSpPr txBox="1"/>
            <p:nvPr/>
          </p:nvSpPr>
          <p:spPr>
            <a:xfrm>
              <a:off x="5043796" y="1756303"/>
              <a:ext cx="12591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</a:rPr>
                <a:t>김무준</a:t>
              </a:r>
              <a:endParaRPr sz="2400"/>
            </a:p>
          </p:txBody>
        </p:sp>
      </p:grpSp>
      <p:grpSp>
        <p:nvGrpSpPr>
          <p:cNvPr id="179" name="Google Shape;179;p4"/>
          <p:cNvGrpSpPr/>
          <p:nvPr/>
        </p:nvGrpSpPr>
        <p:grpSpPr>
          <a:xfrm>
            <a:off x="4905433" y="2666674"/>
            <a:ext cx="4319522" cy="476400"/>
            <a:chOff x="4905433" y="2666674"/>
            <a:chExt cx="4319522" cy="476400"/>
          </a:xfrm>
        </p:grpSpPr>
        <p:cxnSp>
          <p:nvCxnSpPr>
            <p:cNvPr id="180" name="Google Shape;180;p4"/>
            <p:cNvCxnSpPr/>
            <p:nvPr/>
          </p:nvCxnSpPr>
          <p:spPr>
            <a:xfrm rot="10800000">
              <a:off x="6426702" y="2912739"/>
              <a:ext cx="449700" cy="7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1" name="Google Shape;181;p4"/>
            <p:cNvSpPr/>
            <p:nvPr/>
          </p:nvSpPr>
          <p:spPr>
            <a:xfrm>
              <a:off x="4905433" y="2666674"/>
              <a:ext cx="1521300" cy="476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"/>
            <p:cNvSpPr txBox="1"/>
            <p:nvPr/>
          </p:nvSpPr>
          <p:spPr>
            <a:xfrm>
              <a:off x="6167955" y="2764372"/>
              <a:ext cx="30570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US" sz="1900">
                  <a:solidFill>
                    <a:schemeClr val="accent2"/>
                  </a:solidFill>
                </a:rPr>
                <a:t>서비스 구현</a:t>
              </a:r>
              <a:endParaRPr b="1" sz="1900">
                <a:solidFill>
                  <a:schemeClr val="accent1"/>
                </a:solidFill>
              </a:endParaRPr>
            </a:p>
          </p:txBody>
        </p:sp>
        <p:sp>
          <p:nvSpPr>
            <p:cNvPr id="183" name="Google Shape;183;p4"/>
            <p:cNvSpPr txBox="1"/>
            <p:nvPr/>
          </p:nvSpPr>
          <p:spPr>
            <a:xfrm>
              <a:off x="5036559" y="2785674"/>
              <a:ext cx="12591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</a:rPr>
                <a:t>정상택</a:t>
              </a:r>
              <a:endParaRPr sz="2300"/>
            </a:p>
          </p:txBody>
        </p:sp>
      </p:grpSp>
      <p:grpSp>
        <p:nvGrpSpPr>
          <p:cNvPr id="184" name="Google Shape;184;p4"/>
          <p:cNvGrpSpPr/>
          <p:nvPr/>
        </p:nvGrpSpPr>
        <p:grpSpPr>
          <a:xfrm>
            <a:off x="4905433" y="3678396"/>
            <a:ext cx="3905773" cy="585000"/>
            <a:chOff x="4905433" y="3678396"/>
            <a:chExt cx="3905773" cy="585000"/>
          </a:xfrm>
        </p:grpSpPr>
        <p:cxnSp>
          <p:nvCxnSpPr>
            <p:cNvPr id="185" name="Google Shape;185;p4"/>
            <p:cNvCxnSpPr/>
            <p:nvPr/>
          </p:nvCxnSpPr>
          <p:spPr>
            <a:xfrm rot="10800000">
              <a:off x="6426469" y="3938373"/>
              <a:ext cx="498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6" name="Google Shape;186;p4"/>
            <p:cNvSpPr/>
            <p:nvPr/>
          </p:nvSpPr>
          <p:spPr>
            <a:xfrm>
              <a:off x="4905433" y="3691472"/>
              <a:ext cx="1521300" cy="476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"/>
            <p:cNvSpPr txBox="1"/>
            <p:nvPr/>
          </p:nvSpPr>
          <p:spPr>
            <a:xfrm>
              <a:off x="6586106" y="3678396"/>
              <a:ext cx="22251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US" sz="1900">
                  <a:solidFill>
                    <a:schemeClr val="accent2"/>
                  </a:solidFill>
                </a:rPr>
                <a:t>자료조사</a:t>
              </a:r>
              <a:endParaRPr b="1" sz="1900">
                <a:solidFill>
                  <a:schemeClr val="accent2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US" sz="1900">
                  <a:solidFill>
                    <a:schemeClr val="accent2"/>
                  </a:solidFill>
                </a:rPr>
                <a:t>모델조정</a:t>
              </a:r>
              <a:endParaRPr b="1" sz="1900">
                <a:solidFill>
                  <a:schemeClr val="accent2"/>
                </a:solidFill>
              </a:endParaRPr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5036396" y="3791469"/>
              <a:ext cx="12591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</a:rPr>
                <a:t>박재윤</a:t>
              </a:r>
              <a:endParaRPr sz="2300"/>
            </a:p>
          </p:txBody>
        </p:sp>
      </p:grpSp>
      <p:grpSp>
        <p:nvGrpSpPr>
          <p:cNvPr id="189" name="Google Shape;189;p4"/>
          <p:cNvGrpSpPr/>
          <p:nvPr/>
        </p:nvGrpSpPr>
        <p:grpSpPr>
          <a:xfrm>
            <a:off x="4905433" y="4590771"/>
            <a:ext cx="3966247" cy="877500"/>
            <a:chOff x="4905433" y="4590771"/>
            <a:chExt cx="3966247" cy="877500"/>
          </a:xfrm>
        </p:grpSpPr>
        <p:cxnSp>
          <p:nvCxnSpPr>
            <p:cNvPr id="190" name="Google Shape;190;p4"/>
            <p:cNvCxnSpPr/>
            <p:nvPr/>
          </p:nvCxnSpPr>
          <p:spPr>
            <a:xfrm rot="10800000">
              <a:off x="6426602" y="4963173"/>
              <a:ext cx="53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1" name="Google Shape;191;p4"/>
            <p:cNvSpPr/>
            <p:nvPr/>
          </p:nvSpPr>
          <p:spPr>
            <a:xfrm>
              <a:off x="4905433" y="4717039"/>
              <a:ext cx="1521300" cy="476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6525680" y="4590771"/>
              <a:ext cx="2346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US" sz="1900">
                  <a:solidFill>
                    <a:schemeClr val="accent2"/>
                  </a:solidFill>
                </a:rPr>
                <a:t>데이터수집</a:t>
              </a:r>
              <a:endParaRPr b="1" sz="1900">
                <a:solidFill>
                  <a:schemeClr val="accent2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US" sz="1900">
                  <a:solidFill>
                    <a:schemeClr val="accent2"/>
                  </a:solidFill>
                </a:rPr>
                <a:t>전처리</a:t>
              </a:r>
              <a:endParaRPr b="1" sz="1900">
                <a:solidFill>
                  <a:schemeClr val="accent2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US" sz="1900">
                  <a:solidFill>
                    <a:schemeClr val="accent2"/>
                  </a:solidFill>
                </a:rPr>
                <a:t>모델훈련</a:t>
              </a:r>
              <a:endParaRPr b="1" sz="1900">
                <a:solidFill>
                  <a:schemeClr val="accent2"/>
                </a:solidFill>
              </a:endParaRPr>
            </a:p>
          </p:txBody>
        </p:sp>
        <p:sp>
          <p:nvSpPr>
            <p:cNvPr id="193" name="Google Shape;193;p4"/>
            <p:cNvSpPr txBox="1"/>
            <p:nvPr/>
          </p:nvSpPr>
          <p:spPr>
            <a:xfrm>
              <a:off x="5043796" y="4840170"/>
              <a:ext cx="12591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</a:rPr>
                <a:t>공통 역할</a:t>
              </a:r>
              <a:endParaRPr sz="20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ransition advClick="0" spd="slow" p14:dur="1500"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3"/>
          <p:cNvGrpSpPr/>
          <p:nvPr/>
        </p:nvGrpSpPr>
        <p:grpSpPr>
          <a:xfrm>
            <a:off x="398583" y="372375"/>
            <a:ext cx="3301053" cy="601968"/>
            <a:chOff x="354039" y="-764331"/>
            <a:chExt cx="3830416" cy="698501"/>
          </a:xfrm>
        </p:grpSpPr>
        <p:sp>
          <p:nvSpPr>
            <p:cNvPr id="199" name="Google Shape;199;p13"/>
            <p:cNvSpPr/>
            <p:nvPr/>
          </p:nvSpPr>
          <p:spPr>
            <a:xfrm>
              <a:off x="1240471" y="-764331"/>
              <a:ext cx="2943984" cy="698501"/>
            </a:xfrm>
            <a:custGeom>
              <a:rect b="b" l="l" r="r" t="t"/>
              <a:pathLst>
                <a:path extrusionOk="0" h="8724" w="31856">
                  <a:moveTo>
                    <a:pt x="1" y="0"/>
                  </a:moveTo>
                  <a:lnTo>
                    <a:pt x="1" y="8724"/>
                  </a:lnTo>
                  <a:lnTo>
                    <a:pt x="31855" y="8724"/>
                  </a:lnTo>
                  <a:lnTo>
                    <a:pt x="31855" y="0"/>
                  </a:lnTo>
                  <a:close/>
                </a:path>
              </a:pathLst>
            </a:cu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bl" dir="2760000" dist="1333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 txBox="1"/>
            <p:nvPr/>
          </p:nvSpPr>
          <p:spPr>
            <a:xfrm>
              <a:off x="1566065" y="-527578"/>
              <a:ext cx="22278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lang="en-US" sz="1600">
                  <a:solidFill>
                    <a:schemeClr val="lt1"/>
                  </a:solidFill>
                </a:rPr>
                <a:t>roject Preview</a:t>
              </a:r>
              <a:endParaRPr/>
            </a:p>
          </p:txBody>
        </p:sp>
        <p:grpSp>
          <p:nvGrpSpPr>
            <p:cNvPr id="201" name="Google Shape;201;p13"/>
            <p:cNvGrpSpPr/>
            <p:nvPr/>
          </p:nvGrpSpPr>
          <p:grpSpPr>
            <a:xfrm>
              <a:off x="354039" y="-764331"/>
              <a:ext cx="631679" cy="631679"/>
              <a:chOff x="9205647" y="2594693"/>
              <a:chExt cx="1533051" cy="1533051"/>
            </a:xfrm>
          </p:grpSpPr>
          <p:sp>
            <p:nvSpPr>
              <p:cNvPr id="202" name="Google Shape;202;p13"/>
              <p:cNvSpPr/>
              <p:nvPr/>
            </p:nvSpPr>
            <p:spPr>
              <a:xfrm>
                <a:off x="9667329" y="3063541"/>
                <a:ext cx="609685" cy="595566"/>
              </a:xfrm>
              <a:custGeom>
                <a:rect b="b" l="l" r="r" t="t"/>
                <a:pathLst>
                  <a:path extrusionOk="0" h="406" w="415">
                    <a:moveTo>
                      <a:pt x="59" y="406"/>
                    </a:moveTo>
                    <a:cubicBezTo>
                      <a:pt x="47" y="406"/>
                      <a:pt x="35" y="402"/>
                      <a:pt x="25" y="394"/>
                    </a:cubicBezTo>
                    <a:cubicBezTo>
                      <a:pt x="2" y="375"/>
                      <a:pt x="0" y="341"/>
                      <a:pt x="19" y="318"/>
                    </a:cubicBezTo>
                    <a:lnTo>
                      <a:pt x="114" y="206"/>
                    </a:lnTo>
                    <a:lnTo>
                      <a:pt x="19" y="94"/>
                    </a:lnTo>
                    <a:cubicBezTo>
                      <a:pt x="0" y="71"/>
                      <a:pt x="2" y="38"/>
                      <a:pt x="25" y="19"/>
                    </a:cubicBezTo>
                    <a:cubicBezTo>
                      <a:pt x="47" y="0"/>
                      <a:pt x="81" y="2"/>
                      <a:pt x="100" y="25"/>
                    </a:cubicBezTo>
                    <a:lnTo>
                      <a:pt x="225" y="172"/>
                    </a:lnTo>
                    <a:cubicBezTo>
                      <a:pt x="242" y="192"/>
                      <a:pt x="242" y="221"/>
                      <a:pt x="225" y="241"/>
                    </a:cubicBezTo>
                    <a:lnTo>
                      <a:pt x="100" y="388"/>
                    </a:lnTo>
                    <a:cubicBezTo>
                      <a:pt x="89" y="400"/>
                      <a:pt x="74" y="406"/>
                      <a:pt x="59" y="406"/>
                    </a:cubicBezTo>
                    <a:close/>
                    <a:moveTo>
                      <a:pt x="273" y="388"/>
                    </a:moveTo>
                    <a:lnTo>
                      <a:pt x="398" y="241"/>
                    </a:lnTo>
                    <a:cubicBezTo>
                      <a:pt x="415" y="221"/>
                      <a:pt x="415" y="192"/>
                      <a:pt x="398" y="172"/>
                    </a:cubicBezTo>
                    <a:lnTo>
                      <a:pt x="273" y="25"/>
                    </a:lnTo>
                    <a:cubicBezTo>
                      <a:pt x="254" y="2"/>
                      <a:pt x="220" y="0"/>
                      <a:pt x="198" y="19"/>
                    </a:cubicBezTo>
                    <a:cubicBezTo>
                      <a:pt x="175" y="38"/>
                      <a:pt x="173" y="71"/>
                      <a:pt x="192" y="94"/>
                    </a:cubicBezTo>
                    <a:lnTo>
                      <a:pt x="287" y="206"/>
                    </a:lnTo>
                    <a:lnTo>
                      <a:pt x="192" y="318"/>
                    </a:lnTo>
                    <a:cubicBezTo>
                      <a:pt x="173" y="341"/>
                      <a:pt x="175" y="375"/>
                      <a:pt x="198" y="394"/>
                    </a:cubicBezTo>
                    <a:cubicBezTo>
                      <a:pt x="208" y="402"/>
                      <a:pt x="220" y="406"/>
                      <a:pt x="232" y="406"/>
                    </a:cubicBezTo>
                    <a:cubicBezTo>
                      <a:pt x="247" y="406"/>
                      <a:pt x="262" y="400"/>
                      <a:pt x="273" y="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>
                <a:off x="9205647" y="2594693"/>
                <a:ext cx="1533051" cy="1533051"/>
              </a:xfrm>
              <a:prstGeom prst="ellipse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4" name="Google Shape;204;p13"/>
          <p:cNvGrpSpPr/>
          <p:nvPr/>
        </p:nvGrpSpPr>
        <p:grpSpPr>
          <a:xfrm>
            <a:off x="5462675" y="1759032"/>
            <a:ext cx="1521300" cy="1809062"/>
            <a:chOff x="5462675" y="1759032"/>
            <a:chExt cx="1521300" cy="1809062"/>
          </a:xfrm>
        </p:grpSpPr>
        <p:sp>
          <p:nvSpPr>
            <p:cNvPr id="205" name="Google Shape;205;p13"/>
            <p:cNvSpPr/>
            <p:nvPr/>
          </p:nvSpPr>
          <p:spPr>
            <a:xfrm>
              <a:off x="5462675" y="2965995"/>
              <a:ext cx="1521300" cy="6021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3"/>
            <p:cNvSpPr txBox="1"/>
            <p:nvPr/>
          </p:nvSpPr>
          <p:spPr>
            <a:xfrm>
              <a:off x="5551525" y="3016905"/>
              <a:ext cx="1319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700">
                  <a:solidFill>
                    <a:schemeClr val="lt1"/>
                  </a:solidFill>
                </a:rPr>
                <a:t>텍스트로 변환</a:t>
              </a:r>
              <a:endParaRPr sz="1100">
                <a:solidFill>
                  <a:schemeClr val="lt1"/>
                </a:solidFill>
              </a:endParaRPr>
            </a:p>
          </p:txBody>
        </p:sp>
        <p:pic>
          <p:nvPicPr>
            <p:cNvPr id="207" name="Google Shape;207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33540" y="1759032"/>
              <a:ext cx="1214950" cy="1156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" name="Google Shape;208;p13"/>
          <p:cNvGrpSpPr/>
          <p:nvPr/>
        </p:nvGrpSpPr>
        <p:grpSpPr>
          <a:xfrm>
            <a:off x="1333689" y="1801424"/>
            <a:ext cx="1691211" cy="1627576"/>
            <a:chOff x="1333689" y="1801424"/>
            <a:chExt cx="1691211" cy="1627576"/>
          </a:xfrm>
        </p:grpSpPr>
        <p:sp>
          <p:nvSpPr>
            <p:cNvPr id="209" name="Google Shape;209;p13"/>
            <p:cNvSpPr/>
            <p:nvPr/>
          </p:nvSpPr>
          <p:spPr>
            <a:xfrm>
              <a:off x="1333689" y="2952600"/>
              <a:ext cx="1521300" cy="476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3"/>
            <p:cNvSpPr txBox="1"/>
            <p:nvPr/>
          </p:nvSpPr>
          <p:spPr>
            <a:xfrm>
              <a:off x="1423995" y="3047052"/>
              <a:ext cx="1319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2000">
                  <a:solidFill>
                    <a:schemeClr val="lt1"/>
                  </a:solidFill>
                </a:rPr>
                <a:t>음성 입력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211" name="Google Shape;211;p13"/>
            <p:cNvGrpSpPr/>
            <p:nvPr/>
          </p:nvGrpSpPr>
          <p:grpSpPr>
            <a:xfrm>
              <a:off x="1333700" y="1801424"/>
              <a:ext cx="1691200" cy="871614"/>
              <a:chOff x="1333700" y="1801424"/>
              <a:chExt cx="1691200" cy="871614"/>
            </a:xfrm>
          </p:grpSpPr>
          <p:pic>
            <p:nvPicPr>
              <p:cNvPr id="212" name="Google Shape;212;p1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179289" y="1853887"/>
                <a:ext cx="845611" cy="819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3" name="Google Shape;213;p1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flipH="1">
                <a:off x="1333700" y="1801424"/>
                <a:ext cx="845600" cy="871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14" name="Google Shape;214;p13"/>
          <p:cNvGrpSpPr/>
          <p:nvPr/>
        </p:nvGrpSpPr>
        <p:grpSpPr>
          <a:xfrm>
            <a:off x="9570230" y="1928943"/>
            <a:ext cx="1620260" cy="1500057"/>
            <a:chOff x="9570230" y="1928943"/>
            <a:chExt cx="1620260" cy="1500057"/>
          </a:xfrm>
        </p:grpSpPr>
        <p:sp>
          <p:nvSpPr>
            <p:cNvPr id="215" name="Google Shape;215;p13"/>
            <p:cNvSpPr/>
            <p:nvPr/>
          </p:nvSpPr>
          <p:spPr>
            <a:xfrm>
              <a:off x="9591655" y="2952600"/>
              <a:ext cx="1521300" cy="476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3"/>
            <p:cNvSpPr txBox="1"/>
            <p:nvPr/>
          </p:nvSpPr>
          <p:spPr>
            <a:xfrm>
              <a:off x="9693723" y="3060514"/>
              <a:ext cx="13194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900">
                  <a:solidFill>
                    <a:schemeClr val="lt1"/>
                  </a:solidFill>
                </a:rPr>
                <a:t>분석후 명령</a:t>
              </a:r>
              <a:endParaRPr sz="1300">
                <a:solidFill>
                  <a:schemeClr val="lt1"/>
                </a:solidFill>
              </a:endParaRPr>
            </a:p>
          </p:txBody>
        </p:sp>
        <p:grpSp>
          <p:nvGrpSpPr>
            <p:cNvPr id="217" name="Google Shape;217;p13"/>
            <p:cNvGrpSpPr/>
            <p:nvPr/>
          </p:nvGrpSpPr>
          <p:grpSpPr>
            <a:xfrm>
              <a:off x="9570230" y="1928943"/>
              <a:ext cx="1620260" cy="819150"/>
              <a:chOff x="9570230" y="1928943"/>
              <a:chExt cx="1620260" cy="819150"/>
            </a:xfrm>
          </p:grpSpPr>
          <p:pic>
            <p:nvPicPr>
              <p:cNvPr id="218" name="Google Shape;218;p13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9570230" y="1958366"/>
                <a:ext cx="771475" cy="75923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13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10419015" y="1928943"/>
                <a:ext cx="771475" cy="8191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0" name="Google Shape;220;p13"/>
          <p:cNvGrpSpPr/>
          <p:nvPr/>
        </p:nvGrpSpPr>
        <p:grpSpPr>
          <a:xfrm>
            <a:off x="322721" y="3531719"/>
            <a:ext cx="11373195" cy="3401100"/>
            <a:chOff x="322721" y="3531719"/>
            <a:chExt cx="11373195" cy="3401100"/>
          </a:xfrm>
        </p:grpSpPr>
        <p:sp>
          <p:nvSpPr>
            <p:cNvPr id="221" name="Google Shape;221;p13"/>
            <p:cNvSpPr/>
            <p:nvPr/>
          </p:nvSpPr>
          <p:spPr>
            <a:xfrm>
              <a:off x="1990851" y="3678957"/>
              <a:ext cx="268064" cy="225701"/>
            </a:xfrm>
            <a:custGeom>
              <a:rect b="b" l="l" r="r" t="t"/>
              <a:pathLst>
                <a:path extrusionOk="0" h="4795" w="5695">
                  <a:moveTo>
                    <a:pt x="3031" y="1"/>
                  </a:moveTo>
                  <a:cubicBezTo>
                    <a:pt x="2240" y="1"/>
                    <a:pt x="1446" y="378"/>
                    <a:pt x="973" y="1175"/>
                  </a:cubicBezTo>
                  <a:cubicBezTo>
                    <a:pt x="0" y="2832"/>
                    <a:pt x="1254" y="4795"/>
                    <a:pt x="3015" y="4795"/>
                  </a:cubicBezTo>
                  <a:cubicBezTo>
                    <a:pt x="3219" y="4795"/>
                    <a:pt x="3430" y="4768"/>
                    <a:pt x="3645" y="4712"/>
                  </a:cubicBezTo>
                  <a:cubicBezTo>
                    <a:pt x="4931" y="4391"/>
                    <a:pt x="5695" y="3064"/>
                    <a:pt x="5373" y="1798"/>
                  </a:cubicBezTo>
                  <a:cubicBezTo>
                    <a:pt x="5068" y="631"/>
                    <a:pt x="4052" y="1"/>
                    <a:pt x="3031" y="1"/>
                  </a:cubicBezTo>
                  <a:close/>
                </a:path>
              </a:pathLst>
            </a:cu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1887160" y="3552581"/>
              <a:ext cx="504214" cy="476819"/>
            </a:xfrm>
            <a:custGeom>
              <a:rect b="b" l="l" r="r" t="t"/>
              <a:pathLst>
                <a:path extrusionOk="0" h="10130" w="10712">
                  <a:moveTo>
                    <a:pt x="5245" y="525"/>
                  </a:moveTo>
                  <a:lnTo>
                    <a:pt x="5225" y="545"/>
                  </a:lnTo>
                  <a:cubicBezTo>
                    <a:pt x="5239" y="545"/>
                    <a:pt x="5252" y="545"/>
                    <a:pt x="5265" y="545"/>
                  </a:cubicBezTo>
                  <a:cubicBezTo>
                    <a:pt x="7539" y="545"/>
                    <a:pt x="9467" y="2246"/>
                    <a:pt x="9747" y="4503"/>
                  </a:cubicBezTo>
                  <a:cubicBezTo>
                    <a:pt x="10048" y="6774"/>
                    <a:pt x="8601" y="8904"/>
                    <a:pt x="6371" y="9487"/>
                  </a:cubicBezTo>
                  <a:cubicBezTo>
                    <a:pt x="5989" y="9585"/>
                    <a:pt x="5607" y="9631"/>
                    <a:pt x="5230" y="9631"/>
                  </a:cubicBezTo>
                  <a:cubicBezTo>
                    <a:pt x="3209" y="9631"/>
                    <a:pt x="1370" y="8281"/>
                    <a:pt x="845" y="6232"/>
                  </a:cubicBezTo>
                  <a:cubicBezTo>
                    <a:pt x="81" y="3338"/>
                    <a:pt x="2251" y="525"/>
                    <a:pt x="5245" y="525"/>
                  </a:cubicBezTo>
                  <a:close/>
                  <a:moveTo>
                    <a:pt x="5248" y="1"/>
                  </a:moveTo>
                  <a:cubicBezTo>
                    <a:pt x="5034" y="1"/>
                    <a:pt x="4819" y="14"/>
                    <a:pt x="4602" y="42"/>
                  </a:cubicBezTo>
                  <a:cubicBezTo>
                    <a:pt x="1950" y="384"/>
                    <a:pt x="1" y="2715"/>
                    <a:pt x="182" y="5388"/>
                  </a:cubicBezTo>
                  <a:cubicBezTo>
                    <a:pt x="342" y="8060"/>
                    <a:pt x="2553" y="10130"/>
                    <a:pt x="5245" y="10130"/>
                  </a:cubicBezTo>
                  <a:cubicBezTo>
                    <a:pt x="5667" y="10130"/>
                    <a:pt x="6089" y="10070"/>
                    <a:pt x="6511" y="9969"/>
                  </a:cubicBezTo>
                  <a:cubicBezTo>
                    <a:pt x="9104" y="9306"/>
                    <a:pt x="10711" y="6734"/>
                    <a:pt x="10209" y="4102"/>
                  </a:cubicBezTo>
                  <a:cubicBezTo>
                    <a:pt x="9748" y="1704"/>
                    <a:pt x="7628" y="1"/>
                    <a:pt x="5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6095545" y="3656253"/>
              <a:ext cx="268252" cy="226265"/>
            </a:xfrm>
            <a:custGeom>
              <a:rect b="b" l="l" r="r" t="t"/>
              <a:pathLst>
                <a:path extrusionOk="0" h="4807" w="5699">
                  <a:moveTo>
                    <a:pt x="3035" y="1"/>
                  </a:moveTo>
                  <a:cubicBezTo>
                    <a:pt x="2246" y="1"/>
                    <a:pt x="1451" y="383"/>
                    <a:pt x="976" y="1192"/>
                  </a:cubicBezTo>
                  <a:cubicBezTo>
                    <a:pt x="0" y="2837"/>
                    <a:pt x="1267" y="4806"/>
                    <a:pt x="3038" y="4806"/>
                  </a:cubicBezTo>
                  <a:cubicBezTo>
                    <a:pt x="3236" y="4806"/>
                    <a:pt x="3440" y="4781"/>
                    <a:pt x="3649" y="4729"/>
                  </a:cubicBezTo>
                  <a:cubicBezTo>
                    <a:pt x="4915" y="4387"/>
                    <a:pt x="5699" y="3081"/>
                    <a:pt x="5357" y="1795"/>
                  </a:cubicBezTo>
                  <a:cubicBezTo>
                    <a:pt x="5052" y="631"/>
                    <a:pt x="4048" y="1"/>
                    <a:pt x="3035" y="1"/>
                  </a:cubicBezTo>
                  <a:close/>
                </a:path>
              </a:pathLst>
            </a:cu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10204388" y="3678581"/>
              <a:ext cx="269052" cy="226077"/>
            </a:xfrm>
            <a:custGeom>
              <a:rect b="b" l="l" r="r" t="t"/>
              <a:pathLst>
                <a:path extrusionOk="0" h="4803" w="5716">
                  <a:moveTo>
                    <a:pt x="3026" y="0"/>
                  </a:moveTo>
                  <a:cubicBezTo>
                    <a:pt x="2237" y="0"/>
                    <a:pt x="1445" y="379"/>
                    <a:pt x="973" y="1183"/>
                  </a:cubicBezTo>
                  <a:cubicBezTo>
                    <a:pt x="1" y="2840"/>
                    <a:pt x="1255" y="4803"/>
                    <a:pt x="3030" y="4803"/>
                  </a:cubicBezTo>
                  <a:cubicBezTo>
                    <a:pt x="3236" y="4803"/>
                    <a:pt x="3449" y="4776"/>
                    <a:pt x="3666" y="4720"/>
                  </a:cubicBezTo>
                  <a:cubicBezTo>
                    <a:pt x="4932" y="4399"/>
                    <a:pt x="5716" y="3072"/>
                    <a:pt x="5374" y="1806"/>
                  </a:cubicBezTo>
                  <a:cubicBezTo>
                    <a:pt x="5067" y="637"/>
                    <a:pt x="4050" y="0"/>
                    <a:pt x="3026" y="0"/>
                  </a:cubicBezTo>
                  <a:close/>
                </a:path>
              </a:pathLst>
            </a:cu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10076223" y="3552957"/>
              <a:ext cx="575054" cy="476443"/>
            </a:xfrm>
            <a:custGeom>
              <a:rect b="b" l="l" r="r" t="t"/>
              <a:pathLst>
                <a:path extrusionOk="0" h="10122" w="12217">
                  <a:moveTo>
                    <a:pt x="5766" y="517"/>
                  </a:moveTo>
                  <a:lnTo>
                    <a:pt x="5766" y="537"/>
                  </a:lnTo>
                  <a:cubicBezTo>
                    <a:pt x="5779" y="537"/>
                    <a:pt x="5793" y="537"/>
                    <a:pt x="5806" y="537"/>
                  </a:cubicBezTo>
                  <a:cubicBezTo>
                    <a:pt x="8079" y="537"/>
                    <a:pt x="9988" y="2238"/>
                    <a:pt x="10287" y="4495"/>
                  </a:cubicBezTo>
                  <a:cubicBezTo>
                    <a:pt x="10569" y="6766"/>
                    <a:pt x="9122" y="8896"/>
                    <a:pt x="6911" y="9479"/>
                  </a:cubicBezTo>
                  <a:cubicBezTo>
                    <a:pt x="6530" y="9577"/>
                    <a:pt x="6147" y="9623"/>
                    <a:pt x="5770" y="9623"/>
                  </a:cubicBezTo>
                  <a:cubicBezTo>
                    <a:pt x="3744" y="9623"/>
                    <a:pt x="1890" y="8273"/>
                    <a:pt x="1365" y="6224"/>
                  </a:cubicBezTo>
                  <a:cubicBezTo>
                    <a:pt x="622" y="3330"/>
                    <a:pt x="2792" y="517"/>
                    <a:pt x="5766" y="517"/>
                  </a:cubicBezTo>
                  <a:close/>
                  <a:moveTo>
                    <a:pt x="5777" y="1"/>
                  </a:moveTo>
                  <a:cubicBezTo>
                    <a:pt x="2700" y="1"/>
                    <a:pt x="1" y="2925"/>
                    <a:pt x="883" y="6344"/>
                  </a:cubicBezTo>
                  <a:cubicBezTo>
                    <a:pt x="1466" y="8555"/>
                    <a:pt x="3475" y="10122"/>
                    <a:pt x="5766" y="10122"/>
                  </a:cubicBezTo>
                  <a:cubicBezTo>
                    <a:pt x="6208" y="10122"/>
                    <a:pt x="6630" y="10062"/>
                    <a:pt x="7052" y="9961"/>
                  </a:cubicBezTo>
                  <a:cubicBezTo>
                    <a:pt x="11392" y="8836"/>
                    <a:pt x="12216" y="3008"/>
                    <a:pt x="8338" y="718"/>
                  </a:cubicBezTo>
                  <a:cubicBezTo>
                    <a:pt x="7500" y="223"/>
                    <a:pt x="6624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3"/>
            <p:cNvSpPr txBox="1"/>
            <p:nvPr/>
          </p:nvSpPr>
          <p:spPr>
            <a:xfrm>
              <a:off x="322721" y="3531719"/>
              <a:ext cx="3602100" cy="34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1" lang="en-US" sz="4000">
                  <a:solidFill>
                    <a:srgbClr val="FF9900"/>
                  </a:solidFill>
                </a:rPr>
              </a:br>
              <a:r>
                <a:rPr b="1" lang="en-US" sz="4000">
                  <a:solidFill>
                    <a:schemeClr val="lt2"/>
                  </a:solidFill>
                </a:rPr>
                <a:t>1</a:t>
              </a:r>
              <a:endParaRPr sz="2400">
                <a:solidFill>
                  <a:schemeClr val="lt2"/>
                </a:solidFill>
              </a:endParaRPr>
            </a:p>
            <a:p>
              <a:pPr indent="0" lvl="0" marL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61E2D"/>
                </a:solidFill>
              </a:endParaRPr>
            </a:p>
          </p:txBody>
        </p:sp>
        <p:sp>
          <p:nvSpPr>
            <p:cNvPr id="227" name="Google Shape;227;p13"/>
            <p:cNvSpPr txBox="1"/>
            <p:nvPr/>
          </p:nvSpPr>
          <p:spPr>
            <a:xfrm>
              <a:off x="4561677" y="3532947"/>
              <a:ext cx="3301500" cy="292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1" lang="en-US" sz="4000">
                  <a:solidFill>
                    <a:srgbClr val="FF9900"/>
                  </a:solidFill>
                </a:rPr>
              </a:br>
              <a:r>
                <a:rPr b="1" lang="en-US" sz="4000">
                  <a:solidFill>
                    <a:schemeClr val="lt2"/>
                  </a:solidFill>
                </a:rPr>
                <a:t>2</a:t>
              </a:r>
              <a:endParaRPr sz="2400">
                <a:solidFill>
                  <a:schemeClr val="lt2"/>
                </a:solidFill>
              </a:endParaRPr>
            </a:p>
            <a:p>
              <a:pPr indent="0" lvl="0" marL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61E2D"/>
                </a:solidFill>
              </a:endParaRPr>
            </a:p>
          </p:txBody>
        </p:sp>
        <p:sp>
          <p:nvSpPr>
            <p:cNvPr id="228" name="Google Shape;228;p13"/>
            <p:cNvSpPr txBox="1"/>
            <p:nvPr/>
          </p:nvSpPr>
          <p:spPr>
            <a:xfrm>
              <a:off x="9018116" y="3569542"/>
              <a:ext cx="2677800" cy="24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1" lang="en-US" sz="4000">
                  <a:solidFill>
                    <a:srgbClr val="FF9900"/>
                  </a:solidFill>
                </a:rPr>
              </a:br>
              <a:r>
                <a:rPr b="1" lang="en-US" sz="4000">
                  <a:solidFill>
                    <a:schemeClr val="lt2"/>
                  </a:solidFill>
                </a:rPr>
                <a:t>3</a:t>
              </a:r>
              <a:endParaRPr sz="2400">
                <a:solidFill>
                  <a:schemeClr val="lt2"/>
                </a:solidFill>
              </a:endParaRPr>
            </a:p>
            <a:p>
              <a:pPr indent="0" lvl="0" marL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61E2D"/>
                </a:solidFill>
              </a:endParaRPr>
            </a:p>
          </p:txBody>
        </p:sp>
        <p:cxnSp>
          <p:nvCxnSpPr>
            <p:cNvPr id="229" name="Google Shape;229;p13"/>
            <p:cNvCxnSpPr/>
            <p:nvPr/>
          </p:nvCxnSpPr>
          <p:spPr>
            <a:xfrm>
              <a:off x="2221504" y="3790841"/>
              <a:ext cx="80163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30" name="Google Shape;230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85498" y="2100121"/>
            <a:ext cx="659895" cy="4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70798" y="2103119"/>
            <a:ext cx="659895" cy="4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3"/>
          <p:cNvSpPr txBox="1"/>
          <p:nvPr/>
        </p:nvSpPr>
        <p:spPr>
          <a:xfrm>
            <a:off x="5230750" y="570275"/>
            <a:ext cx="29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"/>
          <p:cNvSpPr txBox="1"/>
          <p:nvPr/>
        </p:nvSpPr>
        <p:spPr>
          <a:xfrm>
            <a:off x="1986125" y="5663375"/>
            <a:ext cx="49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"/>
          <p:cNvSpPr txBox="1"/>
          <p:nvPr/>
        </p:nvSpPr>
        <p:spPr>
          <a:xfrm>
            <a:off x="2138525" y="5815775"/>
            <a:ext cx="49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3"/>
          <p:cNvSpPr txBox="1"/>
          <p:nvPr/>
        </p:nvSpPr>
        <p:spPr>
          <a:xfrm>
            <a:off x="2290925" y="5968175"/>
            <a:ext cx="49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"/>
          <p:cNvSpPr txBox="1"/>
          <p:nvPr/>
        </p:nvSpPr>
        <p:spPr>
          <a:xfrm>
            <a:off x="2443325" y="6120575"/>
            <a:ext cx="49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"/>
          <p:cNvSpPr txBox="1"/>
          <p:nvPr/>
        </p:nvSpPr>
        <p:spPr>
          <a:xfrm>
            <a:off x="2595725" y="6272975"/>
            <a:ext cx="49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advClick="0" spd="slow" p14:dur="1500"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kyscraper in a room&#10;&#10;Description automatically generated" id="243" name="Google Shape;2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2" y="1249680"/>
            <a:ext cx="8308620" cy="467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4" name="Google Shape;244;p7"/>
          <p:cNvGrpSpPr/>
          <p:nvPr/>
        </p:nvGrpSpPr>
        <p:grpSpPr>
          <a:xfrm flipH="1">
            <a:off x="5600700" y="1249680"/>
            <a:ext cx="6591300" cy="4673600"/>
            <a:chOff x="-10401300" y="0"/>
            <a:chExt cx="7241311" cy="6858000"/>
          </a:xfrm>
        </p:grpSpPr>
        <p:sp>
          <p:nvSpPr>
            <p:cNvPr id="245" name="Google Shape;245;p7"/>
            <p:cNvSpPr/>
            <p:nvPr/>
          </p:nvSpPr>
          <p:spPr>
            <a:xfrm>
              <a:off x="-10401298" y="0"/>
              <a:ext cx="7241309" cy="6858000"/>
            </a:xfrm>
            <a:prstGeom prst="rect">
              <a:avLst/>
            </a:prstGeom>
            <a:gradFill>
              <a:gsLst>
                <a:gs pos="0">
                  <a:srgbClr val="004B95">
                    <a:alpha val="13725"/>
                  </a:srgbClr>
                </a:gs>
                <a:gs pos="100000">
                  <a:srgbClr val="00254A">
                    <a:alpha val="73725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203200" rotWithShape="0" algn="r" dir="10800000" dist="38100">
                <a:srgbClr val="000000">
                  <a:alpha val="2392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-10401299" y="0"/>
              <a:ext cx="6631709" cy="6858000"/>
            </a:xfrm>
            <a:prstGeom prst="rect">
              <a:avLst/>
            </a:prstGeom>
            <a:gradFill>
              <a:gsLst>
                <a:gs pos="0">
                  <a:srgbClr val="004B95">
                    <a:alpha val="13725"/>
                  </a:srgbClr>
                </a:gs>
                <a:gs pos="100000">
                  <a:srgbClr val="00254A">
                    <a:alpha val="73725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203200" rotWithShape="0" algn="r" dir="10800000" dist="38100">
                <a:srgbClr val="000000">
                  <a:alpha val="2392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-10401300" y="0"/>
              <a:ext cx="6003636" cy="6858000"/>
            </a:xfrm>
            <a:prstGeom prst="rect">
              <a:avLst/>
            </a:prstGeom>
            <a:gradFill>
              <a:gsLst>
                <a:gs pos="0">
                  <a:srgbClr val="004B95">
                    <a:alpha val="13725"/>
                  </a:srgbClr>
                </a:gs>
                <a:gs pos="100000">
                  <a:srgbClr val="00254A">
                    <a:alpha val="73725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203200" rotWithShape="0" algn="r" dir="10800000" dist="38100">
                <a:srgbClr val="000000">
                  <a:alpha val="2392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-10401300" y="0"/>
              <a:ext cx="5372100" cy="6858000"/>
            </a:xfrm>
            <a:prstGeom prst="rect">
              <a:avLst/>
            </a:pr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7"/>
          <p:cNvSpPr txBox="1"/>
          <p:nvPr/>
        </p:nvSpPr>
        <p:spPr>
          <a:xfrm>
            <a:off x="6662041" y="2686611"/>
            <a:ext cx="489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6000">
                <a:solidFill>
                  <a:schemeClr val="lt1"/>
                </a:solidFill>
              </a:rPr>
              <a:t>Model</a:t>
            </a:r>
            <a:endParaRPr/>
          </a:p>
        </p:txBody>
      </p:sp>
      <p:grpSp>
        <p:nvGrpSpPr>
          <p:cNvPr id="250" name="Google Shape;250;p7"/>
          <p:cNvGrpSpPr/>
          <p:nvPr/>
        </p:nvGrpSpPr>
        <p:grpSpPr>
          <a:xfrm>
            <a:off x="6750425" y="3958050"/>
            <a:ext cx="631679" cy="631679"/>
            <a:chOff x="9205647" y="2594693"/>
            <a:chExt cx="1533051" cy="1533051"/>
          </a:xfrm>
        </p:grpSpPr>
        <p:sp>
          <p:nvSpPr>
            <p:cNvPr id="251" name="Google Shape;251;p7"/>
            <p:cNvSpPr/>
            <p:nvPr/>
          </p:nvSpPr>
          <p:spPr>
            <a:xfrm>
              <a:off x="9667329" y="3063541"/>
              <a:ext cx="609685" cy="595566"/>
            </a:xfrm>
            <a:custGeom>
              <a:rect b="b" l="l" r="r" t="t"/>
              <a:pathLst>
                <a:path extrusionOk="0" h="406" w="415">
                  <a:moveTo>
                    <a:pt x="59" y="406"/>
                  </a:moveTo>
                  <a:cubicBezTo>
                    <a:pt x="47" y="406"/>
                    <a:pt x="35" y="402"/>
                    <a:pt x="25" y="394"/>
                  </a:cubicBezTo>
                  <a:cubicBezTo>
                    <a:pt x="2" y="375"/>
                    <a:pt x="0" y="341"/>
                    <a:pt x="19" y="318"/>
                  </a:cubicBezTo>
                  <a:lnTo>
                    <a:pt x="114" y="206"/>
                  </a:lnTo>
                  <a:lnTo>
                    <a:pt x="19" y="94"/>
                  </a:lnTo>
                  <a:cubicBezTo>
                    <a:pt x="0" y="71"/>
                    <a:pt x="2" y="38"/>
                    <a:pt x="25" y="19"/>
                  </a:cubicBezTo>
                  <a:cubicBezTo>
                    <a:pt x="47" y="0"/>
                    <a:pt x="81" y="2"/>
                    <a:pt x="100" y="25"/>
                  </a:cubicBezTo>
                  <a:lnTo>
                    <a:pt x="225" y="172"/>
                  </a:lnTo>
                  <a:cubicBezTo>
                    <a:pt x="242" y="192"/>
                    <a:pt x="242" y="221"/>
                    <a:pt x="225" y="241"/>
                  </a:cubicBezTo>
                  <a:lnTo>
                    <a:pt x="100" y="388"/>
                  </a:lnTo>
                  <a:cubicBezTo>
                    <a:pt x="89" y="400"/>
                    <a:pt x="74" y="406"/>
                    <a:pt x="59" y="406"/>
                  </a:cubicBezTo>
                  <a:close/>
                  <a:moveTo>
                    <a:pt x="273" y="388"/>
                  </a:moveTo>
                  <a:lnTo>
                    <a:pt x="398" y="241"/>
                  </a:lnTo>
                  <a:cubicBezTo>
                    <a:pt x="415" y="221"/>
                    <a:pt x="415" y="192"/>
                    <a:pt x="398" y="172"/>
                  </a:cubicBezTo>
                  <a:lnTo>
                    <a:pt x="273" y="25"/>
                  </a:lnTo>
                  <a:cubicBezTo>
                    <a:pt x="254" y="2"/>
                    <a:pt x="220" y="0"/>
                    <a:pt x="198" y="19"/>
                  </a:cubicBezTo>
                  <a:cubicBezTo>
                    <a:pt x="175" y="38"/>
                    <a:pt x="173" y="71"/>
                    <a:pt x="192" y="94"/>
                  </a:cubicBezTo>
                  <a:lnTo>
                    <a:pt x="287" y="206"/>
                  </a:lnTo>
                  <a:lnTo>
                    <a:pt x="192" y="318"/>
                  </a:lnTo>
                  <a:cubicBezTo>
                    <a:pt x="173" y="341"/>
                    <a:pt x="175" y="375"/>
                    <a:pt x="198" y="394"/>
                  </a:cubicBezTo>
                  <a:cubicBezTo>
                    <a:pt x="208" y="402"/>
                    <a:pt x="220" y="406"/>
                    <a:pt x="232" y="406"/>
                  </a:cubicBezTo>
                  <a:cubicBezTo>
                    <a:pt x="247" y="406"/>
                    <a:pt x="262" y="400"/>
                    <a:pt x="273" y="3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9205647" y="2594693"/>
              <a:ext cx="1533051" cy="1533051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7"/>
          <p:cNvSpPr txBox="1"/>
          <p:nvPr/>
        </p:nvSpPr>
        <p:spPr>
          <a:xfrm>
            <a:off x="7566625" y="4014845"/>
            <a:ext cx="35265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1700">
                <a:solidFill>
                  <a:schemeClr val="lt1"/>
                </a:solidFill>
              </a:rPr>
              <a:t>wav2vec 2.0 XLSR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1700">
                <a:solidFill>
                  <a:schemeClr val="lt1"/>
                </a:solidFill>
              </a:rPr>
              <a:t>A Framework for Self-Supervised</a:t>
            </a:r>
            <a:endParaRPr sz="700"/>
          </a:p>
        </p:txBody>
      </p:sp>
      <p:sp>
        <p:nvSpPr>
          <p:cNvPr id="254" name="Google Shape;254;p7"/>
          <p:cNvSpPr/>
          <p:nvPr/>
        </p:nvSpPr>
        <p:spPr>
          <a:xfrm>
            <a:off x="6708702" y="2402481"/>
            <a:ext cx="966339" cy="95785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7"/>
          <p:cNvSpPr/>
          <p:nvPr/>
        </p:nvSpPr>
        <p:spPr>
          <a:xfrm rot="12770">
            <a:off x="10488250" y="2299400"/>
            <a:ext cx="411038" cy="397729"/>
          </a:xfrm>
          <a:custGeom>
            <a:rect b="b" l="l" r="r" t="t"/>
            <a:pathLst>
              <a:path extrusionOk="0" h="8725" w="8725">
                <a:moveTo>
                  <a:pt x="4377" y="1"/>
                </a:moveTo>
                <a:cubicBezTo>
                  <a:pt x="1946" y="1"/>
                  <a:pt x="0" y="1946"/>
                  <a:pt x="0" y="4347"/>
                </a:cubicBezTo>
                <a:cubicBezTo>
                  <a:pt x="0" y="6779"/>
                  <a:pt x="1946" y="8724"/>
                  <a:pt x="4377" y="8724"/>
                </a:cubicBezTo>
                <a:cubicBezTo>
                  <a:pt x="6779" y="8724"/>
                  <a:pt x="8724" y="6779"/>
                  <a:pt x="8724" y="4347"/>
                </a:cubicBezTo>
                <a:cubicBezTo>
                  <a:pt x="8724" y="1946"/>
                  <a:pt x="6779" y="1"/>
                  <a:pt x="43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7"/>
          <p:cNvSpPr/>
          <p:nvPr/>
        </p:nvSpPr>
        <p:spPr>
          <a:xfrm rot="12770">
            <a:off x="10910989" y="1980594"/>
            <a:ext cx="181893" cy="176004"/>
          </a:xfrm>
          <a:custGeom>
            <a:rect b="b" l="l" r="r" t="t"/>
            <a:pathLst>
              <a:path extrusionOk="0" h="3861" w="3861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advClick="0" spd="slow" p14:dur="1500"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10"/>
          <p:cNvGrpSpPr/>
          <p:nvPr/>
        </p:nvGrpSpPr>
        <p:grpSpPr>
          <a:xfrm>
            <a:off x="1754809" y="3515828"/>
            <a:ext cx="9395082" cy="477200"/>
            <a:chOff x="1754809" y="3515828"/>
            <a:chExt cx="9395082" cy="477200"/>
          </a:xfrm>
        </p:grpSpPr>
        <p:cxnSp>
          <p:nvCxnSpPr>
            <p:cNvPr id="262" name="Google Shape;262;p10"/>
            <p:cNvCxnSpPr/>
            <p:nvPr/>
          </p:nvCxnSpPr>
          <p:spPr>
            <a:xfrm rot="10800000">
              <a:off x="9950428" y="3748498"/>
              <a:ext cx="947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</p:cxnSp>
        <p:grpSp>
          <p:nvGrpSpPr>
            <p:cNvPr id="263" name="Google Shape;263;p10"/>
            <p:cNvGrpSpPr/>
            <p:nvPr/>
          </p:nvGrpSpPr>
          <p:grpSpPr>
            <a:xfrm rot="-5400000">
              <a:off x="10834627" y="3596771"/>
              <a:ext cx="315264" cy="315264"/>
              <a:chOff x="1762685" y="4556521"/>
              <a:chExt cx="183600" cy="183600"/>
            </a:xfrm>
          </p:grpSpPr>
          <p:sp>
            <p:nvSpPr>
              <p:cNvPr id="264" name="Google Shape;264;p10"/>
              <p:cNvSpPr/>
              <p:nvPr/>
            </p:nvSpPr>
            <p:spPr>
              <a:xfrm>
                <a:off x="1762685" y="4556521"/>
                <a:ext cx="183600" cy="183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5" name="Google Shape;265;p10"/>
              <p:cNvGrpSpPr/>
              <p:nvPr/>
            </p:nvGrpSpPr>
            <p:grpSpPr>
              <a:xfrm>
                <a:off x="1798934" y="4592779"/>
                <a:ext cx="110885" cy="110885"/>
                <a:chOff x="1260676" y="4418780"/>
                <a:chExt cx="102900" cy="102900"/>
              </a:xfrm>
            </p:grpSpPr>
            <p:sp>
              <p:nvSpPr>
                <p:cNvPr id="266" name="Google Shape;266;p10"/>
                <p:cNvSpPr/>
                <p:nvPr/>
              </p:nvSpPr>
              <p:spPr>
                <a:xfrm>
                  <a:off x="1260676" y="4460921"/>
                  <a:ext cx="102900" cy="222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10"/>
                <p:cNvSpPr/>
                <p:nvPr/>
              </p:nvSpPr>
              <p:spPr>
                <a:xfrm rot="-5400000">
                  <a:off x="1260614" y="4459130"/>
                  <a:ext cx="102900" cy="222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268" name="Google Shape;268;p10"/>
            <p:cNvCxnSpPr/>
            <p:nvPr/>
          </p:nvCxnSpPr>
          <p:spPr>
            <a:xfrm>
              <a:off x="1934018" y="3754500"/>
              <a:ext cx="8016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9" name="Google Shape;269;p10"/>
            <p:cNvSpPr/>
            <p:nvPr/>
          </p:nvSpPr>
          <p:spPr>
            <a:xfrm rot="-5400000">
              <a:off x="1754809" y="3515828"/>
              <a:ext cx="477200" cy="477200"/>
            </a:xfrm>
            <a:prstGeom prst="ellipse">
              <a:avLst/>
            </a:pr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10"/>
          <p:cNvGrpSpPr/>
          <p:nvPr/>
        </p:nvGrpSpPr>
        <p:grpSpPr>
          <a:xfrm>
            <a:off x="9790716" y="3639644"/>
            <a:ext cx="264997" cy="888809"/>
            <a:chOff x="9790716" y="3639644"/>
            <a:chExt cx="264997" cy="888809"/>
          </a:xfrm>
        </p:grpSpPr>
        <p:cxnSp>
          <p:nvCxnSpPr>
            <p:cNvPr id="271" name="Google Shape;271;p10"/>
            <p:cNvCxnSpPr/>
            <p:nvPr/>
          </p:nvCxnSpPr>
          <p:spPr>
            <a:xfrm>
              <a:off x="9923175" y="3890053"/>
              <a:ext cx="0" cy="6384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272" name="Google Shape;272;p10"/>
            <p:cNvSpPr/>
            <p:nvPr/>
          </p:nvSpPr>
          <p:spPr>
            <a:xfrm rot="10800000">
              <a:off x="9790716" y="3639644"/>
              <a:ext cx="264997" cy="229715"/>
            </a:xfrm>
            <a:custGeom>
              <a:rect b="b" l="l" r="r" t="t"/>
              <a:pathLst>
                <a:path extrusionOk="0" h="4844" w="5588">
                  <a:moveTo>
                    <a:pt x="2794" y="0"/>
                  </a:moveTo>
                  <a:lnTo>
                    <a:pt x="1" y="4843"/>
                  </a:lnTo>
                  <a:lnTo>
                    <a:pt x="2794" y="4160"/>
                  </a:lnTo>
                  <a:lnTo>
                    <a:pt x="5587" y="4843"/>
                  </a:lnTo>
                  <a:lnTo>
                    <a:pt x="2794" y="0"/>
                  </a:lnTo>
                  <a:close/>
                </a:path>
              </a:pathLst>
            </a:cu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10"/>
          <p:cNvGrpSpPr/>
          <p:nvPr/>
        </p:nvGrpSpPr>
        <p:grpSpPr>
          <a:xfrm>
            <a:off x="3076778" y="2937993"/>
            <a:ext cx="264997" cy="920095"/>
            <a:chOff x="3076778" y="2937993"/>
            <a:chExt cx="264997" cy="920095"/>
          </a:xfrm>
        </p:grpSpPr>
        <p:cxnSp>
          <p:nvCxnSpPr>
            <p:cNvPr id="274" name="Google Shape;274;p10"/>
            <p:cNvCxnSpPr/>
            <p:nvPr/>
          </p:nvCxnSpPr>
          <p:spPr>
            <a:xfrm>
              <a:off x="3209221" y="2937993"/>
              <a:ext cx="0" cy="6384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275" name="Google Shape;275;p10"/>
            <p:cNvSpPr/>
            <p:nvPr/>
          </p:nvSpPr>
          <p:spPr>
            <a:xfrm>
              <a:off x="3076778" y="3628373"/>
              <a:ext cx="264997" cy="229715"/>
            </a:xfrm>
            <a:custGeom>
              <a:rect b="b" l="l" r="r" t="t"/>
              <a:pathLst>
                <a:path extrusionOk="0" h="4844" w="5588">
                  <a:moveTo>
                    <a:pt x="2794" y="0"/>
                  </a:moveTo>
                  <a:lnTo>
                    <a:pt x="1" y="4843"/>
                  </a:lnTo>
                  <a:lnTo>
                    <a:pt x="2794" y="4160"/>
                  </a:lnTo>
                  <a:lnTo>
                    <a:pt x="5587" y="4843"/>
                  </a:lnTo>
                  <a:lnTo>
                    <a:pt x="2794" y="0"/>
                  </a:lnTo>
                  <a:close/>
                </a:path>
              </a:pathLst>
            </a:cu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2078710" y="2364092"/>
            <a:ext cx="2250900" cy="526500"/>
            <a:chOff x="2078710" y="2364092"/>
            <a:chExt cx="2250900" cy="526500"/>
          </a:xfrm>
        </p:grpSpPr>
        <p:sp>
          <p:nvSpPr>
            <p:cNvPr id="277" name="Google Shape;277;p10"/>
            <p:cNvSpPr/>
            <p:nvPr/>
          </p:nvSpPr>
          <p:spPr>
            <a:xfrm>
              <a:off x="2078710" y="2364092"/>
              <a:ext cx="2250900" cy="5265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0"/>
            <p:cNvSpPr txBox="1"/>
            <p:nvPr/>
          </p:nvSpPr>
          <p:spPr>
            <a:xfrm>
              <a:off x="2510234" y="2499318"/>
              <a:ext cx="1627200" cy="22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</a:rPr>
                <a:t>소리의 샘플링</a:t>
              </a:r>
              <a:endParaRPr sz="1900"/>
            </a:p>
          </p:txBody>
        </p:sp>
      </p:grpSp>
      <p:sp>
        <p:nvSpPr>
          <p:cNvPr id="279" name="Google Shape;279;p10"/>
          <p:cNvSpPr txBox="1"/>
          <p:nvPr/>
        </p:nvSpPr>
        <p:spPr>
          <a:xfrm>
            <a:off x="9095105" y="4676500"/>
            <a:ext cx="16272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‘아 그런가요’.wav 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80" name="Google Shape;280;p10"/>
          <p:cNvGrpSpPr/>
          <p:nvPr/>
        </p:nvGrpSpPr>
        <p:grpSpPr>
          <a:xfrm>
            <a:off x="398593" y="538515"/>
            <a:ext cx="3301166" cy="601989"/>
            <a:chOff x="354039" y="-764331"/>
            <a:chExt cx="3830416" cy="698501"/>
          </a:xfrm>
        </p:grpSpPr>
        <p:sp>
          <p:nvSpPr>
            <p:cNvPr id="281" name="Google Shape;281;p10"/>
            <p:cNvSpPr/>
            <p:nvPr/>
          </p:nvSpPr>
          <p:spPr>
            <a:xfrm>
              <a:off x="1240471" y="-764331"/>
              <a:ext cx="2943984" cy="698501"/>
            </a:xfrm>
            <a:custGeom>
              <a:rect b="b" l="l" r="r" t="t"/>
              <a:pathLst>
                <a:path extrusionOk="0" h="8724" w="31856">
                  <a:moveTo>
                    <a:pt x="1" y="0"/>
                  </a:moveTo>
                  <a:lnTo>
                    <a:pt x="1" y="8724"/>
                  </a:lnTo>
                  <a:lnTo>
                    <a:pt x="31855" y="8724"/>
                  </a:lnTo>
                  <a:lnTo>
                    <a:pt x="31855" y="0"/>
                  </a:lnTo>
                  <a:close/>
                </a:path>
              </a:pathLst>
            </a:cu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bl" dir="2760000" dist="1333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0"/>
            <p:cNvSpPr txBox="1"/>
            <p:nvPr/>
          </p:nvSpPr>
          <p:spPr>
            <a:xfrm>
              <a:off x="1687690" y="-527578"/>
              <a:ext cx="22278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</a:rPr>
                <a:t>음성과 디지털신호</a:t>
              </a:r>
              <a:endParaRPr/>
            </a:p>
          </p:txBody>
        </p:sp>
        <p:grpSp>
          <p:nvGrpSpPr>
            <p:cNvPr id="283" name="Google Shape;283;p10"/>
            <p:cNvGrpSpPr/>
            <p:nvPr/>
          </p:nvGrpSpPr>
          <p:grpSpPr>
            <a:xfrm>
              <a:off x="354039" y="-764331"/>
              <a:ext cx="631679" cy="631679"/>
              <a:chOff x="9205647" y="2594693"/>
              <a:chExt cx="1533051" cy="1533051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9667329" y="3063541"/>
                <a:ext cx="609685" cy="595566"/>
              </a:xfrm>
              <a:custGeom>
                <a:rect b="b" l="l" r="r" t="t"/>
                <a:pathLst>
                  <a:path extrusionOk="0" h="406" w="415">
                    <a:moveTo>
                      <a:pt x="59" y="406"/>
                    </a:moveTo>
                    <a:cubicBezTo>
                      <a:pt x="47" y="406"/>
                      <a:pt x="35" y="402"/>
                      <a:pt x="25" y="394"/>
                    </a:cubicBezTo>
                    <a:cubicBezTo>
                      <a:pt x="2" y="375"/>
                      <a:pt x="0" y="341"/>
                      <a:pt x="19" y="318"/>
                    </a:cubicBezTo>
                    <a:lnTo>
                      <a:pt x="114" y="206"/>
                    </a:lnTo>
                    <a:lnTo>
                      <a:pt x="19" y="94"/>
                    </a:lnTo>
                    <a:cubicBezTo>
                      <a:pt x="0" y="71"/>
                      <a:pt x="2" y="38"/>
                      <a:pt x="25" y="19"/>
                    </a:cubicBezTo>
                    <a:cubicBezTo>
                      <a:pt x="47" y="0"/>
                      <a:pt x="81" y="2"/>
                      <a:pt x="100" y="25"/>
                    </a:cubicBezTo>
                    <a:lnTo>
                      <a:pt x="225" y="172"/>
                    </a:lnTo>
                    <a:cubicBezTo>
                      <a:pt x="242" y="192"/>
                      <a:pt x="242" y="221"/>
                      <a:pt x="225" y="241"/>
                    </a:cubicBezTo>
                    <a:lnTo>
                      <a:pt x="100" y="388"/>
                    </a:lnTo>
                    <a:cubicBezTo>
                      <a:pt x="89" y="400"/>
                      <a:pt x="74" y="406"/>
                      <a:pt x="59" y="406"/>
                    </a:cubicBezTo>
                    <a:close/>
                    <a:moveTo>
                      <a:pt x="273" y="388"/>
                    </a:moveTo>
                    <a:lnTo>
                      <a:pt x="398" y="241"/>
                    </a:lnTo>
                    <a:cubicBezTo>
                      <a:pt x="415" y="221"/>
                      <a:pt x="415" y="192"/>
                      <a:pt x="398" y="172"/>
                    </a:cubicBezTo>
                    <a:lnTo>
                      <a:pt x="273" y="25"/>
                    </a:lnTo>
                    <a:cubicBezTo>
                      <a:pt x="254" y="2"/>
                      <a:pt x="220" y="0"/>
                      <a:pt x="198" y="19"/>
                    </a:cubicBezTo>
                    <a:cubicBezTo>
                      <a:pt x="175" y="38"/>
                      <a:pt x="173" y="71"/>
                      <a:pt x="192" y="94"/>
                    </a:cubicBezTo>
                    <a:lnTo>
                      <a:pt x="287" y="206"/>
                    </a:lnTo>
                    <a:lnTo>
                      <a:pt x="192" y="318"/>
                    </a:lnTo>
                    <a:cubicBezTo>
                      <a:pt x="173" y="341"/>
                      <a:pt x="175" y="375"/>
                      <a:pt x="198" y="394"/>
                    </a:cubicBezTo>
                    <a:cubicBezTo>
                      <a:pt x="208" y="402"/>
                      <a:pt x="220" y="406"/>
                      <a:pt x="232" y="406"/>
                    </a:cubicBezTo>
                    <a:cubicBezTo>
                      <a:pt x="247" y="406"/>
                      <a:pt x="262" y="400"/>
                      <a:pt x="273" y="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>
                <a:off x="9205647" y="2594693"/>
                <a:ext cx="1533051" cy="1533051"/>
              </a:xfrm>
              <a:prstGeom prst="ellipse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86" name="Google Shape;286;p10"/>
          <p:cNvPicPr preferRelativeResize="0"/>
          <p:nvPr/>
        </p:nvPicPr>
        <p:blipFill rotWithShape="1">
          <a:blip r:embed="rId4">
            <a:alphaModFix/>
          </a:blip>
          <a:srcRect b="0" l="-580" r="580" t="0"/>
          <a:stretch/>
        </p:blipFill>
        <p:spPr>
          <a:xfrm>
            <a:off x="4413075" y="1451715"/>
            <a:ext cx="5827375" cy="2064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" name="Google Shape;287;p10"/>
          <p:cNvGrpSpPr/>
          <p:nvPr/>
        </p:nvGrpSpPr>
        <p:grpSpPr>
          <a:xfrm>
            <a:off x="8874472" y="4664000"/>
            <a:ext cx="2250900" cy="526500"/>
            <a:chOff x="8874472" y="4664000"/>
            <a:chExt cx="2250900" cy="526500"/>
          </a:xfrm>
        </p:grpSpPr>
        <p:sp>
          <p:nvSpPr>
            <p:cNvPr id="288" name="Google Shape;288;p10"/>
            <p:cNvSpPr/>
            <p:nvPr/>
          </p:nvSpPr>
          <p:spPr>
            <a:xfrm>
              <a:off x="8874472" y="4664000"/>
              <a:ext cx="2250900" cy="5265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0"/>
            <p:cNvSpPr txBox="1"/>
            <p:nvPr/>
          </p:nvSpPr>
          <p:spPr>
            <a:xfrm>
              <a:off x="9442440" y="4801295"/>
              <a:ext cx="1627200" cy="22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</a:rPr>
                <a:t>wav의 벡터</a:t>
              </a:r>
              <a:endParaRPr sz="1900"/>
            </a:p>
          </p:txBody>
        </p:sp>
      </p:grpSp>
      <p:pic>
        <p:nvPicPr>
          <p:cNvPr id="290" name="Google Shape;290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2550" y="4519550"/>
            <a:ext cx="7808675" cy="8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 spd="slow" p14:dur="1500"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g137b90891e6_0_45"/>
          <p:cNvGrpSpPr/>
          <p:nvPr/>
        </p:nvGrpSpPr>
        <p:grpSpPr>
          <a:xfrm>
            <a:off x="1754809" y="3515728"/>
            <a:ext cx="9471167" cy="477300"/>
            <a:chOff x="1754809" y="3515728"/>
            <a:chExt cx="9471167" cy="477300"/>
          </a:xfrm>
        </p:grpSpPr>
        <p:cxnSp>
          <p:nvCxnSpPr>
            <p:cNvPr id="296" name="Google Shape;296;g137b90891e6_0_45"/>
            <p:cNvCxnSpPr/>
            <p:nvPr/>
          </p:nvCxnSpPr>
          <p:spPr>
            <a:xfrm rot="10800000">
              <a:off x="9950328" y="3754498"/>
              <a:ext cx="947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</p:cxnSp>
        <p:grpSp>
          <p:nvGrpSpPr>
            <p:cNvPr id="297" name="Google Shape;297;g137b90891e6_0_45"/>
            <p:cNvGrpSpPr/>
            <p:nvPr/>
          </p:nvGrpSpPr>
          <p:grpSpPr>
            <a:xfrm rot="-5400000">
              <a:off x="10910717" y="3596818"/>
              <a:ext cx="315260" cy="315260"/>
              <a:chOff x="1762685" y="4689652"/>
              <a:chExt cx="183600" cy="183600"/>
            </a:xfrm>
          </p:grpSpPr>
          <p:sp>
            <p:nvSpPr>
              <p:cNvPr id="298" name="Google Shape;298;g137b90891e6_0_45"/>
              <p:cNvSpPr/>
              <p:nvPr/>
            </p:nvSpPr>
            <p:spPr>
              <a:xfrm>
                <a:off x="1762685" y="4689652"/>
                <a:ext cx="183600" cy="183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9" name="Google Shape;299;g137b90891e6_0_45"/>
              <p:cNvGrpSpPr/>
              <p:nvPr/>
            </p:nvGrpSpPr>
            <p:grpSpPr>
              <a:xfrm>
                <a:off x="1798934" y="4725912"/>
                <a:ext cx="110885" cy="110885"/>
                <a:chOff x="1260676" y="4542324"/>
                <a:chExt cx="102900" cy="102900"/>
              </a:xfrm>
            </p:grpSpPr>
            <p:sp>
              <p:nvSpPr>
                <p:cNvPr id="300" name="Google Shape;300;g137b90891e6_0_45"/>
                <p:cNvSpPr/>
                <p:nvPr/>
              </p:nvSpPr>
              <p:spPr>
                <a:xfrm>
                  <a:off x="1260676" y="4584465"/>
                  <a:ext cx="102900" cy="222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" name="Google Shape;301;g137b90891e6_0_45"/>
                <p:cNvSpPr/>
                <p:nvPr/>
              </p:nvSpPr>
              <p:spPr>
                <a:xfrm rot="-5400000">
                  <a:off x="1260614" y="4582674"/>
                  <a:ext cx="102900" cy="222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302" name="Google Shape;302;g137b90891e6_0_45"/>
            <p:cNvCxnSpPr/>
            <p:nvPr/>
          </p:nvCxnSpPr>
          <p:spPr>
            <a:xfrm>
              <a:off x="1934018" y="3754500"/>
              <a:ext cx="80163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3" name="Google Shape;303;g137b90891e6_0_45"/>
            <p:cNvSpPr/>
            <p:nvPr/>
          </p:nvSpPr>
          <p:spPr>
            <a:xfrm rot="-5400000">
              <a:off x="1754809" y="3515728"/>
              <a:ext cx="477300" cy="477300"/>
            </a:xfrm>
            <a:prstGeom prst="ellipse">
              <a:avLst/>
            </a:pr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g137b90891e6_0_45"/>
          <p:cNvGrpSpPr/>
          <p:nvPr/>
        </p:nvGrpSpPr>
        <p:grpSpPr>
          <a:xfrm>
            <a:off x="9715847" y="3639644"/>
            <a:ext cx="264997" cy="888809"/>
            <a:chOff x="9715847" y="3639644"/>
            <a:chExt cx="264997" cy="888809"/>
          </a:xfrm>
        </p:grpSpPr>
        <p:cxnSp>
          <p:nvCxnSpPr>
            <p:cNvPr id="305" name="Google Shape;305;g137b90891e6_0_45"/>
            <p:cNvCxnSpPr/>
            <p:nvPr/>
          </p:nvCxnSpPr>
          <p:spPr>
            <a:xfrm>
              <a:off x="9848306" y="3890053"/>
              <a:ext cx="0" cy="6384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306" name="Google Shape;306;g137b90891e6_0_45"/>
            <p:cNvSpPr/>
            <p:nvPr/>
          </p:nvSpPr>
          <p:spPr>
            <a:xfrm rot="10800000">
              <a:off x="9715847" y="3639644"/>
              <a:ext cx="264997" cy="229715"/>
            </a:xfrm>
            <a:custGeom>
              <a:rect b="b" l="l" r="r" t="t"/>
              <a:pathLst>
                <a:path extrusionOk="0" h="4844" w="5588">
                  <a:moveTo>
                    <a:pt x="2794" y="0"/>
                  </a:moveTo>
                  <a:lnTo>
                    <a:pt x="1" y="4843"/>
                  </a:lnTo>
                  <a:lnTo>
                    <a:pt x="2794" y="4160"/>
                  </a:lnTo>
                  <a:lnTo>
                    <a:pt x="5587" y="4843"/>
                  </a:lnTo>
                  <a:lnTo>
                    <a:pt x="2794" y="0"/>
                  </a:lnTo>
                  <a:close/>
                </a:path>
              </a:pathLst>
            </a:cu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g137b90891e6_0_45"/>
          <p:cNvGrpSpPr/>
          <p:nvPr/>
        </p:nvGrpSpPr>
        <p:grpSpPr>
          <a:xfrm>
            <a:off x="3076778" y="2937993"/>
            <a:ext cx="264997" cy="920095"/>
            <a:chOff x="3076778" y="2937993"/>
            <a:chExt cx="264997" cy="920095"/>
          </a:xfrm>
        </p:grpSpPr>
        <p:cxnSp>
          <p:nvCxnSpPr>
            <p:cNvPr id="308" name="Google Shape;308;g137b90891e6_0_45"/>
            <p:cNvCxnSpPr/>
            <p:nvPr/>
          </p:nvCxnSpPr>
          <p:spPr>
            <a:xfrm>
              <a:off x="3209221" y="2937993"/>
              <a:ext cx="0" cy="6384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309" name="Google Shape;309;g137b90891e6_0_45"/>
            <p:cNvSpPr/>
            <p:nvPr/>
          </p:nvSpPr>
          <p:spPr>
            <a:xfrm>
              <a:off x="3076778" y="3628373"/>
              <a:ext cx="264997" cy="229715"/>
            </a:xfrm>
            <a:custGeom>
              <a:rect b="b" l="l" r="r" t="t"/>
              <a:pathLst>
                <a:path extrusionOk="0" h="4844" w="5588">
                  <a:moveTo>
                    <a:pt x="2794" y="0"/>
                  </a:moveTo>
                  <a:lnTo>
                    <a:pt x="1" y="4843"/>
                  </a:lnTo>
                  <a:lnTo>
                    <a:pt x="2794" y="4160"/>
                  </a:lnTo>
                  <a:lnTo>
                    <a:pt x="5587" y="4843"/>
                  </a:lnTo>
                  <a:lnTo>
                    <a:pt x="2794" y="0"/>
                  </a:lnTo>
                  <a:close/>
                </a:path>
              </a:pathLst>
            </a:cu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" name="Google Shape;310;g137b90891e6_0_45"/>
          <p:cNvSpPr txBox="1"/>
          <p:nvPr/>
        </p:nvSpPr>
        <p:spPr>
          <a:xfrm>
            <a:off x="3836881" y="4757153"/>
            <a:ext cx="1627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SOLUTION METHOD</a:t>
            </a:r>
            <a:endParaRPr/>
          </a:p>
        </p:txBody>
      </p:sp>
      <p:sp>
        <p:nvSpPr>
          <p:cNvPr id="311" name="Google Shape;311;g137b90891e6_0_45"/>
          <p:cNvSpPr txBox="1"/>
          <p:nvPr/>
        </p:nvSpPr>
        <p:spPr>
          <a:xfrm>
            <a:off x="6473835" y="2596731"/>
            <a:ext cx="1627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SOLUTION METHOD</a:t>
            </a:r>
            <a:endParaRPr/>
          </a:p>
        </p:txBody>
      </p:sp>
      <p:grpSp>
        <p:nvGrpSpPr>
          <p:cNvPr id="312" name="Google Shape;312;g137b90891e6_0_45"/>
          <p:cNvGrpSpPr/>
          <p:nvPr/>
        </p:nvGrpSpPr>
        <p:grpSpPr>
          <a:xfrm>
            <a:off x="8949377" y="4569200"/>
            <a:ext cx="1827902" cy="791400"/>
            <a:chOff x="8949377" y="4569200"/>
            <a:chExt cx="1827902" cy="791400"/>
          </a:xfrm>
        </p:grpSpPr>
        <p:sp>
          <p:nvSpPr>
            <p:cNvPr id="313" name="Google Shape;313;g137b90891e6_0_45"/>
            <p:cNvSpPr/>
            <p:nvPr/>
          </p:nvSpPr>
          <p:spPr>
            <a:xfrm>
              <a:off x="8949377" y="4569200"/>
              <a:ext cx="1827900" cy="79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137b90891e6_0_45"/>
            <p:cNvSpPr txBox="1"/>
            <p:nvPr/>
          </p:nvSpPr>
          <p:spPr>
            <a:xfrm>
              <a:off x="8949380" y="4746746"/>
              <a:ext cx="1827900" cy="44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</a:rPr>
                <a:t>퓨리에 변환의 주파수 그림</a:t>
              </a:r>
              <a:endParaRPr sz="1600">
                <a:solidFill>
                  <a:schemeClr val="lt1"/>
                </a:solidFill>
              </a:endParaRPr>
            </a:p>
          </p:txBody>
        </p:sp>
      </p:grpSp>
      <p:grpSp>
        <p:nvGrpSpPr>
          <p:cNvPr id="315" name="Google Shape;315;g137b90891e6_0_45"/>
          <p:cNvGrpSpPr/>
          <p:nvPr/>
        </p:nvGrpSpPr>
        <p:grpSpPr>
          <a:xfrm>
            <a:off x="398262" y="538447"/>
            <a:ext cx="3301363" cy="602065"/>
            <a:chOff x="353667" y="-764436"/>
            <a:chExt cx="3830776" cy="698614"/>
          </a:xfrm>
        </p:grpSpPr>
        <p:sp>
          <p:nvSpPr>
            <p:cNvPr id="316" name="Google Shape;316;g137b90891e6_0_45"/>
            <p:cNvSpPr/>
            <p:nvPr/>
          </p:nvSpPr>
          <p:spPr>
            <a:xfrm>
              <a:off x="1240471" y="-764331"/>
              <a:ext cx="2943972" cy="698509"/>
            </a:xfrm>
            <a:custGeom>
              <a:rect b="b" l="l" r="r" t="t"/>
              <a:pathLst>
                <a:path extrusionOk="0" h="8724" w="31856">
                  <a:moveTo>
                    <a:pt x="1" y="0"/>
                  </a:moveTo>
                  <a:lnTo>
                    <a:pt x="1" y="8724"/>
                  </a:lnTo>
                  <a:lnTo>
                    <a:pt x="31855" y="8724"/>
                  </a:lnTo>
                  <a:lnTo>
                    <a:pt x="31855" y="0"/>
                  </a:lnTo>
                  <a:close/>
                </a:path>
              </a:pathLst>
            </a:cu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2640000" dist="142875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137b90891e6_0_45"/>
            <p:cNvSpPr txBox="1"/>
            <p:nvPr/>
          </p:nvSpPr>
          <p:spPr>
            <a:xfrm>
              <a:off x="1687690" y="-527578"/>
              <a:ext cx="22278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</a:rPr>
                <a:t>음성과 디지털신호</a:t>
              </a:r>
              <a:endParaRPr/>
            </a:p>
          </p:txBody>
        </p:sp>
        <p:grpSp>
          <p:nvGrpSpPr>
            <p:cNvPr id="318" name="Google Shape;318;g137b90891e6_0_45"/>
            <p:cNvGrpSpPr/>
            <p:nvPr/>
          </p:nvGrpSpPr>
          <p:grpSpPr>
            <a:xfrm>
              <a:off x="353667" y="-764436"/>
              <a:ext cx="631596" cy="631596"/>
              <a:chOff x="9205647" y="2594693"/>
              <a:chExt cx="1533000" cy="1533000"/>
            </a:xfrm>
          </p:grpSpPr>
          <p:sp>
            <p:nvSpPr>
              <p:cNvPr id="319" name="Google Shape;319;g137b90891e6_0_45"/>
              <p:cNvSpPr/>
              <p:nvPr/>
            </p:nvSpPr>
            <p:spPr>
              <a:xfrm>
                <a:off x="9667329" y="3063541"/>
                <a:ext cx="609685" cy="595566"/>
              </a:xfrm>
              <a:custGeom>
                <a:rect b="b" l="l" r="r" t="t"/>
                <a:pathLst>
                  <a:path extrusionOk="0" h="406" w="415">
                    <a:moveTo>
                      <a:pt x="59" y="406"/>
                    </a:moveTo>
                    <a:cubicBezTo>
                      <a:pt x="47" y="406"/>
                      <a:pt x="35" y="402"/>
                      <a:pt x="25" y="394"/>
                    </a:cubicBezTo>
                    <a:cubicBezTo>
                      <a:pt x="2" y="375"/>
                      <a:pt x="0" y="341"/>
                      <a:pt x="19" y="318"/>
                    </a:cubicBezTo>
                    <a:lnTo>
                      <a:pt x="114" y="206"/>
                    </a:lnTo>
                    <a:lnTo>
                      <a:pt x="19" y="94"/>
                    </a:lnTo>
                    <a:cubicBezTo>
                      <a:pt x="0" y="71"/>
                      <a:pt x="2" y="38"/>
                      <a:pt x="25" y="19"/>
                    </a:cubicBezTo>
                    <a:cubicBezTo>
                      <a:pt x="47" y="0"/>
                      <a:pt x="81" y="2"/>
                      <a:pt x="100" y="25"/>
                    </a:cubicBezTo>
                    <a:lnTo>
                      <a:pt x="225" y="172"/>
                    </a:lnTo>
                    <a:cubicBezTo>
                      <a:pt x="242" y="192"/>
                      <a:pt x="242" y="221"/>
                      <a:pt x="225" y="241"/>
                    </a:cubicBezTo>
                    <a:lnTo>
                      <a:pt x="100" y="388"/>
                    </a:lnTo>
                    <a:cubicBezTo>
                      <a:pt x="89" y="400"/>
                      <a:pt x="74" y="406"/>
                      <a:pt x="59" y="406"/>
                    </a:cubicBezTo>
                    <a:close/>
                    <a:moveTo>
                      <a:pt x="273" y="388"/>
                    </a:moveTo>
                    <a:lnTo>
                      <a:pt x="398" y="241"/>
                    </a:lnTo>
                    <a:cubicBezTo>
                      <a:pt x="415" y="221"/>
                      <a:pt x="415" y="192"/>
                      <a:pt x="398" y="172"/>
                    </a:cubicBezTo>
                    <a:lnTo>
                      <a:pt x="273" y="25"/>
                    </a:lnTo>
                    <a:cubicBezTo>
                      <a:pt x="254" y="2"/>
                      <a:pt x="220" y="0"/>
                      <a:pt x="198" y="19"/>
                    </a:cubicBezTo>
                    <a:cubicBezTo>
                      <a:pt x="175" y="38"/>
                      <a:pt x="173" y="71"/>
                      <a:pt x="192" y="94"/>
                    </a:cubicBezTo>
                    <a:lnTo>
                      <a:pt x="287" y="206"/>
                    </a:lnTo>
                    <a:lnTo>
                      <a:pt x="192" y="318"/>
                    </a:lnTo>
                    <a:cubicBezTo>
                      <a:pt x="173" y="341"/>
                      <a:pt x="175" y="375"/>
                      <a:pt x="198" y="394"/>
                    </a:cubicBezTo>
                    <a:cubicBezTo>
                      <a:pt x="208" y="402"/>
                      <a:pt x="220" y="406"/>
                      <a:pt x="232" y="406"/>
                    </a:cubicBezTo>
                    <a:cubicBezTo>
                      <a:pt x="247" y="406"/>
                      <a:pt x="262" y="400"/>
                      <a:pt x="273" y="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g137b90891e6_0_45"/>
              <p:cNvSpPr/>
              <p:nvPr/>
            </p:nvSpPr>
            <p:spPr>
              <a:xfrm>
                <a:off x="9205647" y="2594693"/>
                <a:ext cx="1533000" cy="1533000"/>
              </a:xfrm>
              <a:prstGeom prst="ellipse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21" name="Google Shape;321;g137b90891e6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825" y="146075"/>
            <a:ext cx="6541099" cy="33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37b90891e6_0_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3001" y="3912075"/>
            <a:ext cx="5338350" cy="2770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3" name="Google Shape;323;g137b90891e6_0_45"/>
          <p:cNvGrpSpPr/>
          <p:nvPr/>
        </p:nvGrpSpPr>
        <p:grpSpPr>
          <a:xfrm>
            <a:off x="2083772" y="2359525"/>
            <a:ext cx="2250900" cy="526500"/>
            <a:chOff x="2083772" y="2359525"/>
            <a:chExt cx="2250900" cy="526500"/>
          </a:xfrm>
        </p:grpSpPr>
        <p:sp>
          <p:nvSpPr>
            <p:cNvPr id="324" name="Google Shape;324;g137b90891e6_0_45"/>
            <p:cNvSpPr/>
            <p:nvPr/>
          </p:nvSpPr>
          <p:spPr>
            <a:xfrm>
              <a:off x="2083772" y="2359525"/>
              <a:ext cx="2250900" cy="5265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4B95">
                    <a:alpha val="84705"/>
                  </a:srgbClr>
                </a:gs>
                <a:gs pos="100000">
                  <a:srgbClr val="0025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137b90891e6_0_45"/>
            <p:cNvSpPr txBox="1"/>
            <p:nvPr/>
          </p:nvSpPr>
          <p:spPr>
            <a:xfrm>
              <a:off x="2435518" y="2508145"/>
              <a:ext cx="1627200" cy="22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</a:rPr>
                <a:t>사람의 청각세포</a:t>
              </a:r>
              <a:endParaRPr sz="19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5"/>
          <p:cNvGrpSpPr/>
          <p:nvPr/>
        </p:nvGrpSpPr>
        <p:grpSpPr>
          <a:xfrm>
            <a:off x="3937660" y="1487008"/>
            <a:ext cx="6476102" cy="659921"/>
            <a:chOff x="3937660" y="1487008"/>
            <a:chExt cx="6476102" cy="659921"/>
          </a:xfrm>
        </p:grpSpPr>
        <p:grpSp>
          <p:nvGrpSpPr>
            <p:cNvPr id="331" name="Google Shape;331;p5"/>
            <p:cNvGrpSpPr/>
            <p:nvPr/>
          </p:nvGrpSpPr>
          <p:grpSpPr>
            <a:xfrm>
              <a:off x="7516961" y="1492629"/>
              <a:ext cx="2896800" cy="654300"/>
              <a:chOff x="7516961" y="1492629"/>
              <a:chExt cx="2896800" cy="654300"/>
            </a:xfrm>
          </p:grpSpPr>
          <p:sp>
            <p:nvSpPr>
              <p:cNvPr id="332" name="Google Shape;332;p5"/>
              <p:cNvSpPr/>
              <p:nvPr/>
            </p:nvSpPr>
            <p:spPr>
              <a:xfrm>
                <a:off x="7516961" y="1492629"/>
                <a:ext cx="2896800" cy="6543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4B95">
                      <a:alpha val="84705"/>
                    </a:srgbClr>
                  </a:gs>
                  <a:gs pos="100000">
                    <a:srgbClr val="00254A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60000" dist="571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5"/>
              <p:cNvSpPr txBox="1"/>
              <p:nvPr/>
            </p:nvSpPr>
            <p:spPr>
              <a:xfrm>
                <a:off x="8510269" y="1621231"/>
                <a:ext cx="1420200" cy="37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just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Arial"/>
                  <a:buNone/>
                </a:pPr>
                <a:r>
                  <a:rPr b="1" lang="en-US" sz="2700">
                    <a:solidFill>
                      <a:schemeClr val="lt1"/>
                    </a:solidFill>
                  </a:rPr>
                  <a:t>XLSR</a:t>
                </a:r>
                <a:endParaRPr sz="3000"/>
              </a:p>
            </p:txBody>
          </p:sp>
        </p:grpSp>
        <p:grpSp>
          <p:nvGrpSpPr>
            <p:cNvPr id="334" name="Google Shape;334;p5"/>
            <p:cNvGrpSpPr/>
            <p:nvPr/>
          </p:nvGrpSpPr>
          <p:grpSpPr>
            <a:xfrm>
              <a:off x="3937660" y="1487008"/>
              <a:ext cx="2896800" cy="654300"/>
              <a:chOff x="3937660" y="1487008"/>
              <a:chExt cx="2896800" cy="654300"/>
            </a:xfrm>
          </p:grpSpPr>
          <p:sp>
            <p:nvSpPr>
              <p:cNvPr id="335" name="Google Shape;335;p5"/>
              <p:cNvSpPr/>
              <p:nvPr/>
            </p:nvSpPr>
            <p:spPr>
              <a:xfrm>
                <a:off x="3937660" y="1487008"/>
                <a:ext cx="2896800" cy="6543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4B95">
                      <a:alpha val="84705"/>
                    </a:srgbClr>
                  </a:gs>
                  <a:gs pos="100000">
                    <a:srgbClr val="00254A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47625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5"/>
              <p:cNvSpPr txBox="1"/>
              <p:nvPr/>
            </p:nvSpPr>
            <p:spPr>
              <a:xfrm>
                <a:off x="4643223" y="1610360"/>
                <a:ext cx="1564200" cy="3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just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Arial"/>
                  <a:buNone/>
                </a:pPr>
                <a:r>
                  <a:rPr b="1" lang="en-US" sz="2600">
                    <a:solidFill>
                      <a:schemeClr val="lt1"/>
                    </a:solidFill>
                  </a:rPr>
                  <a:t>kospeech</a:t>
                </a:r>
                <a:endParaRPr sz="2900"/>
              </a:p>
            </p:txBody>
          </p:sp>
        </p:grpSp>
      </p:grpSp>
      <p:grpSp>
        <p:nvGrpSpPr>
          <p:cNvPr id="337" name="Google Shape;337;p5"/>
          <p:cNvGrpSpPr/>
          <p:nvPr/>
        </p:nvGrpSpPr>
        <p:grpSpPr>
          <a:xfrm>
            <a:off x="4214565" y="2514116"/>
            <a:ext cx="6627594" cy="1162200"/>
            <a:chOff x="4214565" y="2514116"/>
            <a:chExt cx="6627594" cy="1162200"/>
          </a:xfrm>
        </p:grpSpPr>
        <p:sp>
          <p:nvSpPr>
            <p:cNvPr id="338" name="Google Shape;338;p5"/>
            <p:cNvSpPr txBox="1"/>
            <p:nvPr/>
          </p:nvSpPr>
          <p:spPr>
            <a:xfrm>
              <a:off x="4214565" y="2514116"/>
              <a:ext cx="3279000" cy="116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700">
                  <a:solidFill>
                    <a:schemeClr val="dk1"/>
                  </a:solidFill>
                </a:rPr>
                <a:t>한국어 학습이 되어있음</a:t>
              </a:r>
              <a:endParaRPr sz="17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7F7F7F"/>
                </a:solidFill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339" name="Google Shape;339;p5"/>
            <p:cNvSpPr txBox="1"/>
            <p:nvPr/>
          </p:nvSpPr>
          <p:spPr>
            <a:xfrm>
              <a:off x="7563159" y="2523737"/>
              <a:ext cx="32790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/>
                <a:t>한국어 학습이 되어있지 않음</a:t>
              </a:r>
              <a:endParaRPr sz="1700"/>
            </a:p>
          </p:txBody>
        </p:sp>
      </p:grpSp>
      <p:grpSp>
        <p:nvGrpSpPr>
          <p:cNvPr id="340" name="Google Shape;340;p5"/>
          <p:cNvGrpSpPr/>
          <p:nvPr/>
        </p:nvGrpSpPr>
        <p:grpSpPr>
          <a:xfrm>
            <a:off x="398262" y="538447"/>
            <a:ext cx="2964763" cy="544309"/>
            <a:chOff x="353667" y="-764436"/>
            <a:chExt cx="3440198" cy="631596"/>
          </a:xfrm>
        </p:grpSpPr>
        <p:sp>
          <p:nvSpPr>
            <p:cNvPr id="341" name="Google Shape;341;p5"/>
            <p:cNvSpPr txBox="1"/>
            <p:nvPr/>
          </p:nvSpPr>
          <p:spPr>
            <a:xfrm>
              <a:off x="1566065" y="-527578"/>
              <a:ext cx="22278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PROJECT VISION</a:t>
              </a:r>
              <a:endParaRPr/>
            </a:p>
          </p:txBody>
        </p:sp>
        <p:grpSp>
          <p:nvGrpSpPr>
            <p:cNvPr id="342" name="Google Shape;342;p5"/>
            <p:cNvGrpSpPr/>
            <p:nvPr/>
          </p:nvGrpSpPr>
          <p:grpSpPr>
            <a:xfrm>
              <a:off x="353667" y="-764436"/>
              <a:ext cx="631596" cy="631596"/>
              <a:chOff x="9205647" y="2594693"/>
              <a:chExt cx="1533000" cy="1533000"/>
            </a:xfrm>
          </p:grpSpPr>
          <p:sp>
            <p:nvSpPr>
              <p:cNvPr id="343" name="Google Shape;343;p5"/>
              <p:cNvSpPr/>
              <p:nvPr/>
            </p:nvSpPr>
            <p:spPr>
              <a:xfrm>
                <a:off x="9667329" y="3063541"/>
                <a:ext cx="609685" cy="595566"/>
              </a:xfrm>
              <a:custGeom>
                <a:rect b="b" l="l" r="r" t="t"/>
                <a:pathLst>
                  <a:path extrusionOk="0" h="406" w="415">
                    <a:moveTo>
                      <a:pt x="59" y="406"/>
                    </a:moveTo>
                    <a:cubicBezTo>
                      <a:pt x="47" y="406"/>
                      <a:pt x="35" y="402"/>
                      <a:pt x="25" y="394"/>
                    </a:cubicBezTo>
                    <a:cubicBezTo>
                      <a:pt x="2" y="375"/>
                      <a:pt x="0" y="341"/>
                      <a:pt x="19" y="318"/>
                    </a:cubicBezTo>
                    <a:lnTo>
                      <a:pt x="114" y="206"/>
                    </a:lnTo>
                    <a:lnTo>
                      <a:pt x="19" y="94"/>
                    </a:lnTo>
                    <a:cubicBezTo>
                      <a:pt x="0" y="71"/>
                      <a:pt x="2" y="38"/>
                      <a:pt x="25" y="19"/>
                    </a:cubicBezTo>
                    <a:cubicBezTo>
                      <a:pt x="47" y="0"/>
                      <a:pt x="81" y="2"/>
                      <a:pt x="100" y="25"/>
                    </a:cubicBezTo>
                    <a:lnTo>
                      <a:pt x="225" y="172"/>
                    </a:lnTo>
                    <a:cubicBezTo>
                      <a:pt x="242" y="192"/>
                      <a:pt x="242" y="221"/>
                      <a:pt x="225" y="241"/>
                    </a:cubicBezTo>
                    <a:lnTo>
                      <a:pt x="100" y="388"/>
                    </a:lnTo>
                    <a:cubicBezTo>
                      <a:pt x="89" y="400"/>
                      <a:pt x="74" y="406"/>
                      <a:pt x="59" y="406"/>
                    </a:cubicBezTo>
                    <a:close/>
                    <a:moveTo>
                      <a:pt x="273" y="388"/>
                    </a:moveTo>
                    <a:lnTo>
                      <a:pt x="398" y="241"/>
                    </a:lnTo>
                    <a:cubicBezTo>
                      <a:pt x="415" y="221"/>
                      <a:pt x="415" y="192"/>
                      <a:pt x="398" y="172"/>
                    </a:cubicBezTo>
                    <a:lnTo>
                      <a:pt x="273" y="25"/>
                    </a:lnTo>
                    <a:cubicBezTo>
                      <a:pt x="254" y="2"/>
                      <a:pt x="220" y="0"/>
                      <a:pt x="198" y="19"/>
                    </a:cubicBezTo>
                    <a:cubicBezTo>
                      <a:pt x="175" y="38"/>
                      <a:pt x="173" y="71"/>
                      <a:pt x="192" y="94"/>
                    </a:cubicBezTo>
                    <a:lnTo>
                      <a:pt x="287" y="206"/>
                    </a:lnTo>
                    <a:lnTo>
                      <a:pt x="192" y="318"/>
                    </a:lnTo>
                    <a:cubicBezTo>
                      <a:pt x="173" y="341"/>
                      <a:pt x="175" y="375"/>
                      <a:pt x="198" y="394"/>
                    </a:cubicBezTo>
                    <a:cubicBezTo>
                      <a:pt x="208" y="402"/>
                      <a:pt x="220" y="406"/>
                      <a:pt x="232" y="406"/>
                    </a:cubicBezTo>
                    <a:cubicBezTo>
                      <a:pt x="247" y="406"/>
                      <a:pt x="262" y="400"/>
                      <a:pt x="273" y="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5"/>
              <p:cNvSpPr/>
              <p:nvPr/>
            </p:nvSpPr>
            <p:spPr>
              <a:xfrm>
                <a:off x="9205647" y="2594693"/>
                <a:ext cx="1533000" cy="1533000"/>
              </a:xfrm>
              <a:prstGeom prst="ellipse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45" name="Google Shape;34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9961" y="326163"/>
            <a:ext cx="1101312" cy="11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"/>
          <p:cNvSpPr txBox="1"/>
          <p:nvPr/>
        </p:nvSpPr>
        <p:spPr>
          <a:xfrm>
            <a:off x="5049850" y="471950"/>
            <a:ext cx="20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"/>
          <p:cNvSpPr txBox="1"/>
          <p:nvPr/>
        </p:nvSpPr>
        <p:spPr>
          <a:xfrm>
            <a:off x="5398895" y="624350"/>
            <a:ext cx="20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"/>
          <p:cNvSpPr txBox="1"/>
          <p:nvPr/>
        </p:nvSpPr>
        <p:spPr>
          <a:xfrm>
            <a:off x="5551295" y="776750"/>
            <a:ext cx="20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"/>
          <p:cNvSpPr txBox="1"/>
          <p:nvPr/>
        </p:nvSpPr>
        <p:spPr>
          <a:xfrm>
            <a:off x="5856095" y="1081550"/>
            <a:ext cx="20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"/>
          <p:cNvSpPr txBox="1"/>
          <p:nvPr/>
        </p:nvSpPr>
        <p:spPr>
          <a:xfrm>
            <a:off x="6008495" y="1233950"/>
            <a:ext cx="20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"/>
          <p:cNvSpPr txBox="1"/>
          <p:nvPr/>
        </p:nvSpPr>
        <p:spPr>
          <a:xfrm>
            <a:off x="1470900" y="1671475"/>
            <a:ext cx="25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5"/>
          <p:cNvGrpSpPr/>
          <p:nvPr/>
        </p:nvGrpSpPr>
        <p:grpSpPr>
          <a:xfrm>
            <a:off x="4022367" y="3266781"/>
            <a:ext cx="6736195" cy="742161"/>
            <a:chOff x="4022367" y="3266781"/>
            <a:chExt cx="6736195" cy="742161"/>
          </a:xfrm>
        </p:grpSpPr>
        <p:sp>
          <p:nvSpPr>
            <p:cNvPr id="353" name="Google Shape;353;p5"/>
            <p:cNvSpPr txBox="1"/>
            <p:nvPr/>
          </p:nvSpPr>
          <p:spPr>
            <a:xfrm>
              <a:off x="4022367" y="3266781"/>
              <a:ext cx="3448800" cy="6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dk1"/>
                  </a:solidFill>
                </a:rPr>
                <a:t>어려움</a:t>
              </a:r>
              <a:r>
                <a:rPr lang="en-US">
                  <a:solidFill>
                    <a:schemeClr val="dk1"/>
                  </a:solidFill>
                </a:rPr>
                <a:t>(오류 발생이 심함)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</a:rPr>
                <a:t>(경로설정문제, 패키지호환성 문제</a:t>
              </a:r>
              <a:r>
                <a:rPr lang="en-US" sz="1700">
                  <a:solidFill>
                    <a:schemeClr val="dk1"/>
                  </a:solidFill>
                </a:rPr>
                <a:t>)</a:t>
              </a:r>
              <a:endParaRPr sz="1700">
                <a:solidFill>
                  <a:schemeClr val="dk1"/>
                </a:solidFill>
              </a:endParaRPr>
            </a:p>
          </p:txBody>
        </p:sp>
        <p:sp>
          <p:nvSpPr>
            <p:cNvPr id="354" name="Google Shape;354;p5"/>
            <p:cNvSpPr txBox="1"/>
            <p:nvPr/>
          </p:nvSpPr>
          <p:spPr>
            <a:xfrm>
              <a:off x="7463662" y="3347142"/>
              <a:ext cx="32949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/>
                <a:t>쉬움</a:t>
              </a:r>
              <a:r>
                <a:rPr lang="en-US"/>
                <a:t>(Hugging face)</a:t>
              </a:r>
              <a:endParaRPr/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5"/>
          <p:cNvGrpSpPr/>
          <p:nvPr/>
        </p:nvGrpSpPr>
        <p:grpSpPr>
          <a:xfrm>
            <a:off x="1450127" y="2202425"/>
            <a:ext cx="8909016" cy="2949600"/>
            <a:chOff x="1450127" y="2202425"/>
            <a:chExt cx="8909016" cy="2949600"/>
          </a:xfrm>
        </p:grpSpPr>
        <p:cxnSp>
          <p:nvCxnSpPr>
            <p:cNvPr id="356" name="Google Shape;356;p5"/>
            <p:cNvCxnSpPr/>
            <p:nvPr/>
          </p:nvCxnSpPr>
          <p:spPr>
            <a:xfrm>
              <a:off x="1451244" y="3087339"/>
              <a:ext cx="890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5"/>
            <p:cNvCxnSpPr/>
            <p:nvPr/>
          </p:nvCxnSpPr>
          <p:spPr>
            <a:xfrm>
              <a:off x="3786403" y="2202425"/>
              <a:ext cx="8700" cy="294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8" name="Google Shape;358;p5"/>
            <p:cNvSpPr txBox="1"/>
            <p:nvPr/>
          </p:nvSpPr>
          <p:spPr>
            <a:xfrm>
              <a:off x="1775706" y="3345435"/>
              <a:ext cx="2261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/>
                <a:t>이용이 쉬운가?</a:t>
              </a:r>
              <a:endParaRPr sz="1700"/>
            </a:p>
          </p:txBody>
        </p:sp>
        <p:cxnSp>
          <p:nvCxnSpPr>
            <p:cNvPr id="359" name="Google Shape;359;p5"/>
            <p:cNvCxnSpPr/>
            <p:nvPr/>
          </p:nvCxnSpPr>
          <p:spPr>
            <a:xfrm>
              <a:off x="1450127" y="4061742"/>
              <a:ext cx="890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0" name="Google Shape;360;p5"/>
            <p:cNvSpPr txBox="1"/>
            <p:nvPr/>
          </p:nvSpPr>
          <p:spPr>
            <a:xfrm>
              <a:off x="1898629" y="2391135"/>
              <a:ext cx="2261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/>
                <a:t>한국어 학습?</a:t>
              </a:r>
              <a:endParaRPr sz="1700"/>
            </a:p>
          </p:txBody>
        </p:sp>
        <p:sp>
          <p:nvSpPr>
            <p:cNvPr id="361" name="Google Shape;361;p5"/>
            <p:cNvSpPr txBox="1"/>
            <p:nvPr/>
          </p:nvSpPr>
          <p:spPr>
            <a:xfrm>
              <a:off x="1695992" y="4372188"/>
              <a:ext cx="2163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/>
                <a:t>정확도가 좋은가?</a:t>
              </a:r>
              <a:endParaRPr sz="1700"/>
            </a:p>
          </p:txBody>
        </p:sp>
      </p:grpSp>
      <p:grpSp>
        <p:nvGrpSpPr>
          <p:cNvPr id="362" name="Google Shape;362;p5"/>
          <p:cNvGrpSpPr/>
          <p:nvPr/>
        </p:nvGrpSpPr>
        <p:grpSpPr>
          <a:xfrm>
            <a:off x="3908938" y="4352090"/>
            <a:ext cx="6602804" cy="861900"/>
            <a:chOff x="4048013" y="4329690"/>
            <a:chExt cx="6602804" cy="861900"/>
          </a:xfrm>
        </p:grpSpPr>
        <p:sp>
          <p:nvSpPr>
            <p:cNvPr id="363" name="Google Shape;363;p5"/>
            <p:cNvSpPr txBox="1"/>
            <p:nvPr/>
          </p:nvSpPr>
          <p:spPr>
            <a:xfrm>
              <a:off x="7348116" y="4329690"/>
              <a:ext cx="33027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1700">
                  <a:solidFill>
                    <a:schemeClr val="dk1"/>
                  </a:solidFill>
                </a:rPr>
                <a:t>오차율이 낮다</a:t>
              </a:r>
              <a:endParaRPr sz="1700"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1700">
                  <a:solidFill>
                    <a:schemeClr val="dk1"/>
                  </a:solidFill>
                </a:rPr>
                <a:t>(WER 1.5)</a:t>
              </a:r>
              <a:endParaRPr sz="1700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7F7F7F"/>
                </a:solidFill>
              </a:endParaRPr>
            </a:p>
          </p:txBody>
        </p:sp>
        <p:sp>
          <p:nvSpPr>
            <p:cNvPr id="364" name="Google Shape;364;p5"/>
            <p:cNvSpPr txBox="1"/>
            <p:nvPr/>
          </p:nvSpPr>
          <p:spPr>
            <a:xfrm>
              <a:off x="4048013" y="4346898"/>
              <a:ext cx="2964900" cy="6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1700">
                  <a:solidFill>
                    <a:schemeClr val="dk1"/>
                  </a:solidFill>
                </a:rPr>
                <a:t>오차율이 높다</a:t>
              </a:r>
              <a:endParaRPr sz="1700"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1700">
                  <a:solidFill>
                    <a:schemeClr val="dk1"/>
                  </a:solidFill>
                </a:rPr>
                <a:t>(WER 5.3)</a:t>
              </a:r>
              <a:endParaRPr sz="500">
                <a:solidFill>
                  <a:srgbClr val="7F7F7F"/>
                </a:solidFill>
              </a:endParaRPr>
            </a:p>
          </p:txBody>
        </p:sp>
      </p:grpSp>
      <p:pic>
        <p:nvPicPr>
          <p:cNvPr id="365" name="Google Shape;365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6968677" y="2316025"/>
            <a:ext cx="4000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8677" y="3211681"/>
            <a:ext cx="4000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8677" y="4301873"/>
            <a:ext cx="4000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 spd="slow" p14:dur="1500"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Custom 200">
      <a:dk1>
        <a:srgbClr val="000000"/>
      </a:dk1>
      <a:lt1>
        <a:srgbClr val="FFFFFF"/>
      </a:lt1>
      <a:dk2>
        <a:srgbClr val="001B36"/>
      </a:dk2>
      <a:lt2>
        <a:srgbClr val="2F89FC"/>
      </a:lt2>
      <a:accent1>
        <a:srgbClr val="004B95"/>
      </a:accent1>
      <a:accent2>
        <a:srgbClr val="40404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2021-06-23T03:59:09Z</dcterms:created>
</cp:coreProperties>
</file>