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44">
          <p15:clr>
            <a:srgbClr val="A4A3A4"/>
          </p15:clr>
        </p15:guide>
        <p15:guide id="2" pos="1872">
          <p15:clr>
            <a:srgbClr val="A4A3A4"/>
          </p15:clr>
        </p15:guide>
        <p15:guide id="3" pos="4176">
          <p15:clr>
            <a:srgbClr val="A4A3A4"/>
          </p15:clr>
        </p15:guide>
        <p15:guide id="4" pos="5496">
          <p15:clr>
            <a:srgbClr val="A4A3A4"/>
          </p15:clr>
        </p15:guide>
        <p15:guide id="5" orient="horz" pos="1224">
          <p15:clr>
            <a:srgbClr val="A4A3A4"/>
          </p15:clr>
        </p15:guide>
        <p15:guide id="6" orient="horz" pos="3624">
          <p15:clr>
            <a:srgbClr val="A4A3A4"/>
          </p15:clr>
        </p15:guide>
        <p15:guide id="7" orient="horz" pos="2040">
          <p15:clr>
            <a:srgbClr val="A4A3A4"/>
          </p15:clr>
        </p15:guide>
      </p15:sldGuideLst>
    </p:ext>
    <p:ext uri="http://customooxmlschemas.google.com/">
      <go:slidesCustomData xmlns:go="http://customooxmlschemas.google.com/" r:id="rId32" roundtripDataSignature="AMtx7miBSxxk5d1QeON5Umr8IYKJrsJY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44" orient="horz"/>
        <p:guide pos="1872"/>
        <p:guide pos="4176"/>
        <p:guide pos="5496"/>
        <p:guide pos="1224" orient="horz"/>
        <p:guide pos="3624" orient="horz"/>
        <p:guide pos="20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abs/2006.11477"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 name="Google Shape;3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9" name="Google Shape;38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050">
                <a:solidFill>
                  <a:srgbClr val="4D5156"/>
                </a:solidFill>
                <a:highlight>
                  <a:srgbClr val="FFFFFF"/>
                </a:highlight>
                <a:latin typeface="Arial"/>
                <a:ea typeface="Arial"/>
                <a:cs typeface="Arial"/>
                <a:sym typeface="Arial"/>
              </a:rPr>
              <a:t>음향모델(Acoustic Model, </a:t>
            </a:r>
            <a:r>
              <a:rPr b="1" lang="en-US" sz="1050">
                <a:solidFill>
                  <a:srgbClr val="5F6368"/>
                </a:solidFill>
                <a:highlight>
                  <a:srgbClr val="FFFFFF"/>
                </a:highlight>
                <a:latin typeface="Arial"/>
                <a:ea typeface="Arial"/>
                <a:cs typeface="Arial"/>
                <a:sym typeface="Arial"/>
              </a:rPr>
              <a:t>AM</a:t>
            </a:r>
            <a:r>
              <a:rPr lang="en-US" sz="1050">
                <a:solidFill>
                  <a:srgbClr val="4D5156"/>
                </a:solidFill>
                <a:highlight>
                  <a:srgbClr val="FFFFFF"/>
                </a:highlight>
                <a:latin typeface="Arial"/>
                <a:ea typeface="Arial"/>
                <a:cs typeface="Arial"/>
                <a:sym typeface="Arial"/>
              </a:rPr>
              <a:t>)과 언어모델(Language Model, </a:t>
            </a:r>
            <a:r>
              <a:rPr b="1" lang="en-US" sz="1050">
                <a:solidFill>
                  <a:srgbClr val="5F6368"/>
                </a:solidFill>
                <a:highlight>
                  <a:srgbClr val="FFFFFF"/>
                </a:highlight>
                <a:latin typeface="Arial"/>
                <a:ea typeface="Arial"/>
                <a:cs typeface="Arial"/>
                <a:sym typeface="Arial"/>
              </a:rPr>
              <a:t>LM</a:t>
            </a:r>
            <a:r>
              <a:rPr lang="en-US" sz="1050">
                <a:solidFill>
                  <a:srgbClr val="4D5156"/>
                </a:solidFill>
                <a:highlight>
                  <a:srgbClr val="FFFFFF"/>
                </a:highlight>
                <a:latin typeface="Arial"/>
                <a:ea typeface="Arial"/>
                <a:cs typeface="Arial"/>
                <a:sym typeface="Arial"/>
              </a:rPr>
              <a:t>)</a:t>
            </a:r>
            <a:endParaRPr/>
          </a:p>
          <a:p>
            <a:pPr indent="0" lvl="0" marL="0" rtl="0" algn="l">
              <a:spcBef>
                <a:spcPts val="360"/>
              </a:spcBef>
              <a:spcAft>
                <a:spcPts val="0"/>
              </a:spcAft>
              <a:buNone/>
            </a:pPr>
            <a:r>
              <a:rPr lang="en-US"/>
              <a:t>CNN 7층</a:t>
            </a:r>
            <a:endParaRPr/>
          </a:p>
          <a:p>
            <a:pPr indent="0" lvl="0" marL="0" rtl="0" algn="l">
              <a:spcBef>
                <a:spcPts val="360"/>
              </a:spcBef>
              <a:spcAft>
                <a:spcPts val="0"/>
              </a:spcAft>
              <a:buNone/>
            </a:pPr>
            <a:r>
              <a:rPr lang="en-US"/>
              <a:t>feature_projection</a:t>
            </a:r>
            <a:endParaRPr/>
          </a:p>
          <a:p>
            <a:pPr indent="0" lvl="0" marL="0" rtl="0" algn="l">
              <a:spcBef>
                <a:spcPts val="360"/>
              </a:spcBef>
              <a:spcAft>
                <a:spcPts val="0"/>
              </a:spcAft>
              <a:buNone/>
            </a:pPr>
            <a:r>
              <a:rPr lang="en-US"/>
              <a:t>position_embedding</a:t>
            </a:r>
            <a:endParaRPr/>
          </a:p>
          <a:p>
            <a:pPr indent="0" lvl="0" marL="0" rtl="0" algn="l">
              <a:spcBef>
                <a:spcPts val="360"/>
              </a:spcBef>
              <a:spcAft>
                <a:spcPts val="0"/>
              </a:spcAft>
              <a:buNone/>
            </a:pPr>
            <a:r>
              <a:rPr lang="en-US"/>
              <a:t>self attention encoder 24층</a:t>
            </a:r>
            <a:endParaRPr/>
          </a:p>
          <a:p>
            <a:pPr indent="0" lvl="0" marL="0" rtl="0" algn="l">
              <a:spcBef>
                <a:spcPts val="360"/>
              </a:spcBef>
              <a:spcAft>
                <a:spcPts val="0"/>
              </a:spcAft>
              <a:buNone/>
            </a:pPr>
            <a:r>
              <a:rPr lang="en-US"/>
              <a:t>LM head</a:t>
            </a:r>
            <a:endParaRPr/>
          </a:p>
          <a:p>
            <a:pPr indent="0" lvl="0" marL="0" rtl="0" algn="l">
              <a:spcBef>
                <a:spcPts val="360"/>
              </a:spcBef>
              <a:spcAft>
                <a:spcPts val="0"/>
              </a:spcAft>
              <a:buNone/>
            </a:pPr>
            <a:r>
              <a:rPr lang="en-US">
                <a:solidFill>
                  <a:srgbClr val="11B584"/>
                </a:solidFill>
                <a:highlight>
                  <a:srgbClr val="FFFFFF"/>
                </a:highlight>
                <a:uFill>
                  <a:noFill/>
                </a:uFill>
                <a:latin typeface="Arial"/>
                <a:ea typeface="Arial"/>
                <a:cs typeface="Arial"/>
                <a:sym typeface="Arial"/>
                <a:hlinkClick r:id="rId2">
                  <a:extLst>
                    <a:ext uri="{A12FA001-AC4F-418D-AE19-62706E023703}">
                      <ahyp:hlinkClr val="tx"/>
                    </a:ext>
                  </a:extLst>
                </a:hlinkClick>
              </a:rPr>
              <a:t>Wav2Vec</a:t>
            </a:r>
            <a:r>
              <a:rPr lang="en-US">
                <a:solidFill>
                  <a:srgbClr val="5C5962"/>
                </a:solidFill>
                <a:highlight>
                  <a:srgbClr val="FFFFFF"/>
                </a:highlight>
                <a:latin typeface="Arial"/>
                <a:ea typeface="Arial"/>
                <a:cs typeface="Arial"/>
                <a:sym typeface="Arial"/>
              </a:rPr>
              <a:t>은 Word2Vec과 유사합니다. 계산 대상 프레임 주변 프레임을 포지티브 샘플 취급합니다. 음성 인식에서는 보통 밀리세컨드(ms) 단위의 굉장히 짧은 시간으로 프레임을 나누는데요. 실제로 특정 프레임 주변의 프레임들은 물리적 특성이 비슷할 가능성이 높기 때문에 이같은 샘플링은 합리적이다.</a:t>
            </a:r>
            <a:endParaRPr/>
          </a:p>
        </p:txBody>
      </p:sp>
      <p:sp>
        <p:nvSpPr>
          <p:cNvPr id="396" name="Google Shape;39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0.02초</a:t>
            </a:r>
            <a:endParaRPr/>
          </a:p>
        </p:txBody>
      </p:sp>
      <p:sp>
        <p:nvSpPr>
          <p:cNvPr id="404" name="Google Shape;4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250">
                <a:solidFill>
                  <a:srgbClr val="52525B"/>
                </a:solidFill>
                <a:highlight>
                  <a:srgbClr val="FFFFFF"/>
                </a:highlight>
                <a:latin typeface="Arial"/>
                <a:ea typeface="Arial"/>
                <a:cs typeface="Arial"/>
                <a:sym typeface="Arial"/>
              </a:rPr>
              <a:t>16kHz 샘플링된 음성 오디오에 대해 사전 학습된 기본 모델입니다.</a:t>
            </a:r>
            <a:endParaRPr sz="1250">
              <a:solidFill>
                <a:srgbClr val="52525B"/>
              </a:solidFill>
              <a:highlight>
                <a:srgbClr val="FFFFFF"/>
              </a:highlight>
              <a:latin typeface="Arial"/>
              <a:ea typeface="Arial"/>
              <a:cs typeface="Arial"/>
              <a:sym typeface="Arial"/>
            </a:endParaRPr>
          </a:p>
          <a:p>
            <a:pPr indent="0" lvl="0" marL="0" rtl="0" algn="l">
              <a:spcBef>
                <a:spcPts val="360"/>
              </a:spcBef>
              <a:spcAft>
                <a:spcPts val="0"/>
              </a:spcAft>
              <a:buNone/>
            </a:pPr>
            <a:r>
              <a:rPr lang="en-US" sz="1250">
                <a:solidFill>
                  <a:srgbClr val="52525B"/>
                </a:solidFill>
                <a:highlight>
                  <a:srgbClr val="FFFFFF"/>
                </a:highlight>
                <a:latin typeface="Arial"/>
                <a:ea typeface="Arial"/>
                <a:cs typeface="Arial"/>
                <a:sym typeface="Arial"/>
              </a:rPr>
              <a:t>특히, 이 모델은 53개 다국어 음성으로 사전 훈련된 대규모 모델입니다.</a:t>
            </a:r>
            <a:endParaRPr sz="1250">
              <a:solidFill>
                <a:srgbClr val="52525B"/>
              </a:solidFill>
              <a:highlight>
                <a:srgbClr val="FFFFFF"/>
              </a:highlight>
              <a:latin typeface="Arial"/>
              <a:ea typeface="Arial"/>
              <a:cs typeface="Arial"/>
              <a:sym typeface="Arial"/>
            </a:endParaRPr>
          </a:p>
          <a:p>
            <a:pPr indent="0" lvl="0" marL="0" rtl="0" algn="l">
              <a:spcBef>
                <a:spcPts val="360"/>
              </a:spcBef>
              <a:spcAft>
                <a:spcPts val="0"/>
              </a:spcAft>
              <a:buNone/>
            </a:pPr>
            <a:r>
              <a:rPr lang="en-US" sz="1250">
                <a:solidFill>
                  <a:srgbClr val="52525B"/>
                </a:solidFill>
                <a:highlight>
                  <a:srgbClr val="FFFFFF"/>
                </a:highlight>
                <a:latin typeface="Arial"/>
                <a:ea typeface="Arial"/>
                <a:cs typeface="Arial"/>
                <a:sym typeface="Arial"/>
              </a:rPr>
              <a:t>언어모델은 훈련 x</a:t>
            </a:r>
            <a:endParaRPr sz="1250">
              <a:solidFill>
                <a:srgbClr val="52525B"/>
              </a:solidFill>
              <a:highlight>
                <a:srgbClr val="FFFFFF"/>
              </a:highlight>
              <a:latin typeface="Arial"/>
              <a:ea typeface="Arial"/>
              <a:cs typeface="Arial"/>
              <a:sym typeface="Arial"/>
            </a:endParaRPr>
          </a:p>
          <a:p>
            <a:pPr indent="0" lvl="0" marL="0" rtl="0" algn="l">
              <a:spcBef>
                <a:spcPts val="360"/>
              </a:spcBef>
              <a:spcAft>
                <a:spcPts val="0"/>
              </a:spcAft>
              <a:buNone/>
            </a:pPr>
            <a:r>
              <a:t/>
            </a:r>
            <a:endParaRPr sz="1000">
              <a:highlight>
                <a:srgbClr val="FFFFFF"/>
              </a:highlight>
              <a:latin typeface="Arial"/>
              <a:ea typeface="Arial"/>
              <a:cs typeface="Arial"/>
              <a:sym typeface="Arial"/>
            </a:endParaRPr>
          </a:p>
        </p:txBody>
      </p:sp>
      <p:sp>
        <p:nvSpPr>
          <p:cNvPr id="412" name="Google Shape;41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346374afd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500">
                <a:solidFill>
                  <a:srgbClr val="292929"/>
                </a:solidFill>
                <a:highlight>
                  <a:srgbClr val="FFFFFF"/>
                </a:highlight>
                <a:latin typeface="Georgia"/>
                <a:ea typeface="Georgia"/>
                <a:cs typeface="Georgia"/>
                <a:sym typeface="Georgia"/>
              </a:rPr>
              <a:t>GELU 네트워크는 Swish-1 네트워크와 유사한 손실 환경을 갖고 있고 확산만 다르다고 말할 수 있습니다</a:t>
            </a:r>
            <a:endParaRPr sz="1000">
              <a:highlight>
                <a:srgbClr val="FFFFFF"/>
              </a:highlight>
              <a:latin typeface="Arial"/>
              <a:ea typeface="Arial"/>
              <a:cs typeface="Arial"/>
              <a:sym typeface="Arial"/>
            </a:endParaRPr>
          </a:p>
        </p:txBody>
      </p:sp>
      <p:sp>
        <p:nvSpPr>
          <p:cNvPr id="420" name="Google Shape;420;g13346374afd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3346374afd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1500">
                <a:solidFill>
                  <a:srgbClr val="292929"/>
                </a:solidFill>
                <a:highlight>
                  <a:srgbClr val="FFFFFF"/>
                </a:highlight>
                <a:latin typeface="Georgia"/>
                <a:ea typeface="Georgia"/>
                <a:cs typeface="Georgia"/>
                <a:sym typeface="Georgia"/>
              </a:rPr>
              <a:t>2-클래스 원 데이터 세트</a:t>
            </a:r>
            <a:r>
              <a:rPr lang="en-US" sz="1500">
                <a:solidFill>
                  <a:srgbClr val="292929"/>
                </a:solidFill>
                <a:highlight>
                  <a:srgbClr val="FFFFFF"/>
                </a:highlight>
                <a:latin typeface="Georgia"/>
                <a:ea typeface="Georgia"/>
                <a:cs typeface="Georgia"/>
                <a:sym typeface="Georgia"/>
              </a:rPr>
              <a:t>의 각 계층에 2개의 은닉 유닛이 있는 </a:t>
            </a:r>
            <a:r>
              <a:rPr b="1" lang="en-US" sz="1500">
                <a:solidFill>
                  <a:srgbClr val="292929"/>
                </a:solidFill>
                <a:highlight>
                  <a:srgbClr val="FFFFFF"/>
                </a:highlight>
                <a:latin typeface="Georgia"/>
                <a:ea typeface="Georgia"/>
                <a:cs typeface="Georgia"/>
                <a:sym typeface="Georgia"/>
              </a:rPr>
              <a:t>4계층 MLP</a:t>
            </a:r>
            <a:r>
              <a:rPr lang="en-US" sz="1500">
                <a:solidFill>
                  <a:srgbClr val="292929"/>
                </a:solidFill>
                <a:highlight>
                  <a:srgbClr val="FFFFFF"/>
                </a:highlight>
                <a:latin typeface="Georgia"/>
                <a:ea typeface="Georgia"/>
                <a:cs typeface="Georgia"/>
                <a:sym typeface="Georgia"/>
              </a:rPr>
              <a:t>를 서로 다른 에포크 수에 대해 반복적으로 훈련했습니다. 모든 네트워크는 배치 크기가 20인 모멘텀과 함께 SGD에서 0.001의 학습률을 사용하여 훈련되었습니다. </a:t>
            </a:r>
            <a:r>
              <a:rPr b="1" lang="en-US" sz="1500">
                <a:solidFill>
                  <a:srgbClr val="292929"/>
                </a:solidFill>
                <a:highlight>
                  <a:srgbClr val="FFFFFF"/>
                </a:highlight>
                <a:latin typeface="Georgia"/>
                <a:ea typeface="Georgia"/>
                <a:cs typeface="Georgia"/>
                <a:sym typeface="Georgia"/>
              </a:rPr>
              <a:t>각 클래스에서 200개의 샘플</a:t>
            </a:r>
            <a:r>
              <a:rPr lang="en-US" sz="1500">
                <a:solidFill>
                  <a:srgbClr val="292929"/>
                </a:solidFill>
                <a:highlight>
                  <a:srgbClr val="FFFFFF"/>
                </a:highlight>
                <a:latin typeface="Georgia"/>
                <a:ea typeface="Georgia"/>
                <a:cs typeface="Georgia"/>
                <a:sym typeface="Georgia"/>
              </a:rPr>
              <a:t>이 있었습니다. 보고된 통계는 주어진 훈련 기간 동안 각 시행에서 도달한 최소 손실에서 가져옵니다. </a:t>
            </a:r>
            <a:endParaRPr sz="1000">
              <a:highlight>
                <a:srgbClr val="FFFFFF"/>
              </a:highlight>
              <a:latin typeface="Arial"/>
              <a:ea typeface="Arial"/>
              <a:cs typeface="Arial"/>
              <a:sym typeface="Arial"/>
            </a:endParaRPr>
          </a:p>
        </p:txBody>
      </p:sp>
      <p:sp>
        <p:nvSpPr>
          <p:cNvPr id="428" name="Google Shape;428;g13346374afd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150">
                <a:solidFill>
                  <a:srgbClr val="333333"/>
                </a:solidFill>
                <a:highlight>
                  <a:srgbClr val="FFFFFF"/>
                </a:highlight>
                <a:latin typeface="Arial"/>
                <a:ea typeface="Arial"/>
                <a:cs typeface="Arial"/>
                <a:sym typeface="Arial"/>
              </a:rPr>
              <a:t>과학기술정보통신부와 한국지능정보사회진흥원의 「지능정보산업 인프라 조성」 사업의 일환으로 구축</a:t>
            </a:r>
            <a:endParaRPr/>
          </a:p>
        </p:txBody>
      </p:sp>
      <p:sp>
        <p:nvSpPr>
          <p:cNvPr id="439" name="Google Shape;4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6" name="Google Shape;4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3346374afd_1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3" name="Google Shape;453;g13346374afd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3346374afd_1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7" name="Google Shape;467;g13346374afd_1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8" name="Google Shape;3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4" name="Google Shape;47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1" name="Google Shape;48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200d7e9a64_2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4" name="Google Shape;494;g1200d7e9a64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37b56dc81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6" name="Google Shape;506;g137b56dc81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3642784c01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g</a:t>
            </a:r>
            <a:endParaRPr/>
          </a:p>
        </p:txBody>
      </p:sp>
      <p:sp>
        <p:nvSpPr>
          <p:cNvPr id="520" name="Google Shape;520;g13642784c0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7" name="Google Shape;52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00d7e9a6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5" name="Google Shape;315;g1200d7e9a6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1" name="Google Shape;3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3" name="Google Shape;3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77325c43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377325c43d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1" name="Google Shape;351;g1377325c43d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377325c43d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377325c43d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g1377325c43d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377325c43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377325c43d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1" name="Google Shape;371;g1377325c43d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377325c43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377325c43d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2" name="Google Shape;382;g1377325c43d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DB" type="title">
  <p:cSld name="TITLE">
    <p:spTree>
      <p:nvGrpSpPr>
        <p:cNvPr id="15" name="Shape 15"/>
        <p:cNvGrpSpPr/>
        <p:nvPr/>
      </p:nvGrpSpPr>
      <p:grpSpPr>
        <a:xfrm>
          <a:off x="0" y="0"/>
          <a:ext cx="0" cy="0"/>
          <a:chOff x="0" y="0"/>
          <a:chExt cx="0" cy="0"/>
        </a:xfrm>
      </p:grpSpPr>
      <p:cxnSp>
        <p:nvCxnSpPr>
          <p:cNvPr id="16" name="Google Shape;16;p155"/>
          <p:cNvCxnSpPr/>
          <p:nvPr/>
        </p:nvCxnSpPr>
        <p:spPr>
          <a:xfrm>
            <a:off x="317500" y="4429125"/>
            <a:ext cx="623888" cy="0"/>
          </a:xfrm>
          <a:prstGeom prst="straightConnector1">
            <a:avLst/>
          </a:prstGeom>
          <a:noFill/>
          <a:ln cap="sq" cmpd="sng" w="25400">
            <a:solidFill>
              <a:srgbClr val="FF9900"/>
            </a:solidFill>
            <a:prstDash val="solid"/>
            <a:miter lim="800000"/>
            <a:headEnd len="sm" w="sm" type="none"/>
            <a:tailEnd len="med" w="med" type="stealth"/>
          </a:ln>
        </p:spPr>
      </p:cxnSp>
      <p:sp>
        <p:nvSpPr>
          <p:cNvPr id="17" name="Google Shape;17;p155"/>
          <p:cNvSpPr txBox="1"/>
          <p:nvPr>
            <p:ph type="ctrTitle"/>
          </p:nvPr>
        </p:nvSpPr>
        <p:spPr>
          <a:xfrm>
            <a:off x="153176" y="1472540"/>
            <a:ext cx="9650116" cy="259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8" name="Google Shape;18;p155"/>
          <p:cNvSpPr txBox="1"/>
          <p:nvPr>
            <p:ph idx="1" type="subTitle"/>
          </p:nvPr>
        </p:nvSpPr>
        <p:spPr>
          <a:xfrm>
            <a:off x="1090550" y="4289067"/>
            <a:ext cx="8827042" cy="379817"/>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55"/>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chemeClr val="lt1"/>
              </a:buClr>
              <a:buSzPts val="1000"/>
              <a:buFont typeface="Arial"/>
              <a:buNone/>
              <a:defRPr sz="10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5"/>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_Squid">
  <p:cSld name="Category_Squid">
    <p:spTree>
      <p:nvGrpSpPr>
        <p:cNvPr id="79" name="Shape 79"/>
        <p:cNvGrpSpPr/>
        <p:nvPr/>
      </p:nvGrpSpPr>
      <p:grpSpPr>
        <a:xfrm>
          <a:off x="0" y="0"/>
          <a:ext cx="0" cy="0"/>
          <a:chOff x="0" y="0"/>
          <a:chExt cx="0" cy="0"/>
        </a:xfrm>
      </p:grpSpPr>
      <p:sp>
        <p:nvSpPr>
          <p:cNvPr id="80" name="Google Shape;80;p163"/>
          <p:cNvSpPr/>
          <p:nvPr/>
        </p:nvSpPr>
        <p:spPr>
          <a:xfrm>
            <a:off x="0" y="1"/>
            <a:ext cx="12191999" cy="6857999"/>
          </a:xfrm>
          <a:prstGeom prst="rect">
            <a:avLst/>
          </a:prstGeom>
          <a:noFill/>
          <a:ln cap="flat" cmpd="sng" w="177800">
            <a:solidFill>
              <a:srgbClr val="161E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1" name="Google Shape;81;p163"/>
          <p:cNvSpPr txBox="1"/>
          <p:nvPr>
            <p:ph type="ctrTitle"/>
          </p:nvPr>
        </p:nvSpPr>
        <p:spPr>
          <a:xfrm>
            <a:off x="291226" y="2101932"/>
            <a:ext cx="8195549" cy="22511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2" name="Google Shape;82;p163"/>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3"/>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161E2D"/>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161E2D"/>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161E2D"/>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161E2D"/>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161E2D"/>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161E2D"/>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161E2D"/>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161E2D"/>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Services_Basic">
  <p:cSld name="General-Services_Basic">
    <p:spTree>
      <p:nvGrpSpPr>
        <p:cNvPr id="84" name="Shape 84"/>
        <p:cNvGrpSpPr/>
        <p:nvPr/>
      </p:nvGrpSpPr>
      <p:grpSpPr>
        <a:xfrm>
          <a:off x="0" y="0"/>
          <a:ext cx="0" cy="0"/>
          <a:chOff x="0" y="0"/>
          <a:chExt cx="0" cy="0"/>
        </a:xfrm>
      </p:grpSpPr>
      <p:sp>
        <p:nvSpPr>
          <p:cNvPr id="85" name="Google Shape;85;p164"/>
          <p:cNvSpPr/>
          <p:nvPr/>
        </p:nvSpPr>
        <p:spPr>
          <a:xfrm>
            <a:off x="0" y="1"/>
            <a:ext cx="12191999" cy="6857999"/>
          </a:xfrm>
          <a:prstGeom prst="rect">
            <a:avLst/>
          </a:prstGeom>
          <a:noFill/>
          <a:ln cap="flat" cmpd="sng" w="177800">
            <a:solidFill>
              <a:srgbClr val="161E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64"/>
          <p:cNvSpPr txBox="1"/>
          <p:nvPr>
            <p:ph type="title"/>
          </p:nvPr>
        </p:nvSpPr>
        <p:spPr>
          <a:xfrm>
            <a:off x="241300" y="365125"/>
            <a:ext cx="11709400" cy="6445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7" name="Google Shape;87;p164"/>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64"/>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161E2D"/>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161E2D"/>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161E2D"/>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161E2D"/>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161E2D"/>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161E2D"/>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161E2D"/>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161E2D"/>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services">
  <p:cSld name="General-services">
    <p:spTree>
      <p:nvGrpSpPr>
        <p:cNvPr id="89" name="Shape 89"/>
        <p:cNvGrpSpPr/>
        <p:nvPr/>
      </p:nvGrpSpPr>
      <p:grpSpPr>
        <a:xfrm>
          <a:off x="0" y="0"/>
          <a:ext cx="0" cy="0"/>
          <a:chOff x="0" y="0"/>
          <a:chExt cx="0" cy="0"/>
        </a:xfrm>
      </p:grpSpPr>
      <p:sp>
        <p:nvSpPr>
          <p:cNvPr id="90" name="Google Shape;90;p166"/>
          <p:cNvSpPr/>
          <p:nvPr/>
        </p:nvSpPr>
        <p:spPr>
          <a:xfrm>
            <a:off x="0" y="1009650"/>
            <a:ext cx="12192000" cy="1557338"/>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166"/>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General Services</a:t>
            </a:r>
            <a:endParaRPr/>
          </a:p>
        </p:txBody>
      </p:sp>
      <p:sp>
        <p:nvSpPr>
          <p:cNvPr id="92" name="Google Shape;92;p166"/>
          <p:cNvSpPr txBox="1"/>
          <p:nvPr/>
        </p:nvSpPr>
        <p:spPr>
          <a:xfrm>
            <a:off x="241300" y="2844800"/>
            <a:ext cx="1905000" cy="642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Resource Icons</a:t>
            </a:r>
            <a:endParaRPr/>
          </a:p>
        </p:txBody>
      </p:sp>
      <p:cxnSp>
        <p:nvCxnSpPr>
          <p:cNvPr id="93" name="Google Shape;93;p166"/>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94" name="Google Shape;94;p166"/>
          <p:cNvSpPr/>
          <p:nvPr/>
        </p:nvSpPr>
        <p:spPr>
          <a:xfrm>
            <a:off x="0" y="1"/>
            <a:ext cx="12191999" cy="6857999"/>
          </a:xfrm>
          <a:prstGeom prst="rect">
            <a:avLst/>
          </a:prstGeom>
          <a:noFill/>
          <a:ln cap="flat" cmpd="sng" w="177800">
            <a:solidFill>
              <a:srgbClr val="161E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p166"/>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6" name="Google Shape;96;p166"/>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66"/>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66"/>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_Purple">
  <p:cSld name="Category_Purple">
    <p:spTree>
      <p:nvGrpSpPr>
        <p:cNvPr id="99" name="Shape 99"/>
        <p:cNvGrpSpPr/>
        <p:nvPr/>
      </p:nvGrpSpPr>
      <p:grpSpPr>
        <a:xfrm>
          <a:off x="0" y="0"/>
          <a:ext cx="0" cy="0"/>
          <a:chOff x="0" y="0"/>
          <a:chExt cx="0" cy="0"/>
        </a:xfrm>
      </p:grpSpPr>
      <p:sp>
        <p:nvSpPr>
          <p:cNvPr id="100" name="Google Shape;100;p168"/>
          <p:cNvSpPr/>
          <p:nvPr/>
        </p:nvSpPr>
        <p:spPr>
          <a:xfrm>
            <a:off x="0" y="0"/>
            <a:ext cx="12191999" cy="6857999"/>
          </a:xfrm>
          <a:prstGeom prst="rect">
            <a:avLst/>
          </a:prstGeom>
          <a:noFill/>
          <a:ln cap="flat" cmpd="sng" w="177800">
            <a:solidFill>
              <a:srgbClr val="4D27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68"/>
          <p:cNvSpPr txBox="1"/>
          <p:nvPr>
            <p:ph type="ctrTitle"/>
          </p:nvPr>
        </p:nvSpPr>
        <p:spPr>
          <a:xfrm>
            <a:off x="291226" y="2101932"/>
            <a:ext cx="8195549" cy="22511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2" name="Google Shape;102;p168"/>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8"/>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_Purple">
  <p:cSld name="Icons_Purple">
    <p:spTree>
      <p:nvGrpSpPr>
        <p:cNvPr id="104" name="Shape 104"/>
        <p:cNvGrpSpPr/>
        <p:nvPr/>
      </p:nvGrpSpPr>
      <p:grpSpPr>
        <a:xfrm>
          <a:off x="0" y="0"/>
          <a:ext cx="0" cy="0"/>
          <a:chOff x="0" y="0"/>
          <a:chExt cx="0" cy="0"/>
        </a:xfrm>
      </p:grpSpPr>
      <p:sp>
        <p:nvSpPr>
          <p:cNvPr id="105" name="Google Shape;105;p169"/>
          <p:cNvSpPr/>
          <p:nvPr/>
        </p:nvSpPr>
        <p:spPr>
          <a:xfrm>
            <a:off x="0" y="0"/>
            <a:ext cx="12191999" cy="6857999"/>
          </a:xfrm>
          <a:prstGeom prst="rect">
            <a:avLst/>
          </a:prstGeom>
          <a:noFill/>
          <a:ln cap="flat" cmpd="sng" w="177800">
            <a:solidFill>
              <a:srgbClr val="4D27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69"/>
          <p:cNvSpPr/>
          <p:nvPr/>
        </p:nvSpPr>
        <p:spPr>
          <a:xfrm>
            <a:off x="98425" y="1009650"/>
            <a:ext cx="11999913" cy="1557338"/>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69"/>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Service Icons</a:t>
            </a:r>
            <a:endParaRPr/>
          </a:p>
        </p:txBody>
      </p:sp>
      <p:sp>
        <p:nvSpPr>
          <p:cNvPr id="108" name="Google Shape;108;p169"/>
          <p:cNvSpPr txBox="1"/>
          <p:nvPr/>
        </p:nvSpPr>
        <p:spPr>
          <a:xfrm>
            <a:off x="241300" y="2844800"/>
            <a:ext cx="1905000" cy="642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Resource Icons</a:t>
            </a:r>
            <a:endParaRPr/>
          </a:p>
        </p:txBody>
      </p:sp>
      <p:cxnSp>
        <p:nvCxnSpPr>
          <p:cNvPr id="109" name="Google Shape;109;p169"/>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110" name="Google Shape;110;p169"/>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1" name="Google Shape;111;p169"/>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69"/>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69"/>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_Pink">
  <p:cSld name="Category_Pink">
    <p:spTree>
      <p:nvGrpSpPr>
        <p:cNvPr id="114" name="Shape 114"/>
        <p:cNvGrpSpPr/>
        <p:nvPr/>
      </p:nvGrpSpPr>
      <p:grpSpPr>
        <a:xfrm>
          <a:off x="0" y="0"/>
          <a:ext cx="0" cy="0"/>
          <a:chOff x="0" y="0"/>
          <a:chExt cx="0" cy="0"/>
        </a:xfrm>
      </p:grpSpPr>
      <p:sp>
        <p:nvSpPr>
          <p:cNvPr id="115" name="Google Shape;115;p170"/>
          <p:cNvSpPr/>
          <p:nvPr/>
        </p:nvSpPr>
        <p:spPr>
          <a:xfrm>
            <a:off x="0" y="0"/>
            <a:ext cx="12191999" cy="6857999"/>
          </a:xfrm>
          <a:prstGeom prst="rect">
            <a:avLst/>
          </a:prstGeom>
          <a:noFill/>
          <a:ln cap="flat" cmpd="sng" w="177800">
            <a:solidFill>
              <a:srgbClr val="B008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170"/>
          <p:cNvSpPr txBox="1"/>
          <p:nvPr>
            <p:ph type="ctrTitle"/>
          </p:nvPr>
        </p:nvSpPr>
        <p:spPr>
          <a:xfrm>
            <a:off x="291226" y="2101932"/>
            <a:ext cx="8195549" cy="22511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7" name="Google Shape;117;p170"/>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70"/>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_Pink">
  <p:cSld name="Icons_Pink">
    <p:spTree>
      <p:nvGrpSpPr>
        <p:cNvPr id="119" name="Shape 119"/>
        <p:cNvGrpSpPr/>
        <p:nvPr/>
      </p:nvGrpSpPr>
      <p:grpSpPr>
        <a:xfrm>
          <a:off x="0" y="0"/>
          <a:ext cx="0" cy="0"/>
          <a:chOff x="0" y="0"/>
          <a:chExt cx="0" cy="0"/>
        </a:xfrm>
      </p:grpSpPr>
      <p:sp>
        <p:nvSpPr>
          <p:cNvPr id="120" name="Google Shape;120;p171"/>
          <p:cNvSpPr/>
          <p:nvPr/>
        </p:nvSpPr>
        <p:spPr>
          <a:xfrm>
            <a:off x="88900" y="1009650"/>
            <a:ext cx="11998325" cy="1557338"/>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171"/>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Service Icons</a:t>
            </a:r>
            <a:endParaRPr/>
          </a:p>
        </p:txBody>
      </p:sp>
      <p:sp>
        <p:nvSpPr>
          <p:cNvPr id="122" name="Google Shape;122;p171"/>
          <p:cNvSpPr txBox="1"/>
          <p:nvPr/>
        </p:nvSpPr>
        <p:spPr>
          <a:xfrm>
            <a:off x="241300" y="2844800"/>
            <a:ext cx="1905000" cy="642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Resource Icons</a:t>
            </a:r>
            <a:endParaRPr/>
          </a:p>
        </p:txBody>
      </p:sp>
      <p:cxnSp>
        <p:nvCxnSpPr>
          <p:cNvPr id="123" name="Google Shape;123;p171"/>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124" name="Google Shape;124;p171"/>
          <p:cNvSpPr/>
          <p:nvPr/>
        </p:nvSpPr>
        <p:spPr>
          <a:xfrm>
            <a:off x="0" y="0"/>
            <a:ext cx="12191999" cy="6857999"/>
          </a:xfrm>
          <a:prstGeom prst="rect">
            <a:avLst/>
          </a:prstGeom>
          <a:noFill/>
          <a:ln cap="flat" cmpd="sng" w="177800">
            <a:solidFill>
              <a:srgbClr val="B008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71"/>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6" name="Google Shape;126;p171"/>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71"/>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71"/>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_Orange">
  <p:cSld name="Category_Orange">
    <p:spTree>
      <p:nvGrpSpPr>
        <p:cNvPr id="129" name="Shape 129"/>
        <p:cNvGrpSpPr/>
        <p:nvPr/>
      </p:nvGrpSpPr>
      <p:grpSpPr>
        <a:xfrm>
          <a:off x="0" y="0"/>
          <a:ext cx="0" cy="0"/>
          <a:chOff x="0" y="0"/>
          <a:chExt cx="0" cy="0"/>
        </a:xfrm>
      </p:grpSpPr>
      <p:sp>
        <p:nvSpPr>
          <p:cNvPr id="130" name="Google Shape;130;p172"/>
          <p:cNvSpPr/>
          <p:nvPr/>
        </p:nvSpPr>
        <p:spPr>
          <a:xfrm>
            <a:off x="0" y="0"/>
            <a:ext cx="12191999" cy="6857999"/>
          </a:xfrm>
          <a:prstGeom prst="rect">
            <a:avLst/>
          </a:prstGeom>
          <a:noFill/>
          <a:ln cap="flat" cmpd="sng" w="177800">
            <a:solidFill>
              <a:srgbClr val="D45B0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72"/>
          <p:cNvSpPr txBox="1"/>
          <p:nvPr>
            <p:ph type="ctrTitle"/>
          </p:nvPr>
        </p:nvSpPr>
        <p:spPr>
          <a:xfrm>
            <a:off x="291226" y="2101932"/>
            <a:ext cx="8195549" cy="22511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2" name="Google Shape;132;p172"/>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2"/>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_Orange">
  <p:cSld name="Icons_Orange">
    <p:spTree>
      <p:nvGrpSpPr>
        <p:cNvPr id="134" name="Shape 134"/>
        <p:cNvGrpSpPr/>
        <p:nvPr/>
      </p:nvGrpSpPr>
      <p:grpSpPr>
        <a:xfrm>
          <a:off x="0" y="0"/>
          <a:ext cx="0" cy="0"/>
          <a:chOff x="0" y="0"/>
          <a:chExt cx="0" cy="0"/>
        </a:xfrm>
      </p:grpSpPr>
      <p:sp>
        <p:nvSpPr>
          <p:cNvPr id="135" name="Google Shape;135;p173"/>
          <p:cNvSpPr/>
          <p:nvPr/>
        </p:nvSpPr>
        <p:spPr>
          <a:xfrm>
            <a:off x="88900" y="1009650"/>
            <a:ext cx="11998325" cy="1557338"/>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173"/>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Service Icons</a:t>
            </a:r>
            <a:endParaRPr/>
          </a:p>
        </p:txBody>
      </p:sp>
      <p:sp>
        <p:nvSpPr>
          <p:cNvPr id="137" name="Google Shape;137;p173"/>
          <p:cNvSpPr txBox="1"/>
          <p:nvPr/>
        </p:nvSpPr>
        <p:spPr>
          <a:xfrm>
            <a:off x="241300" y="2844800"/>
            <a:ext cx="1905000" cy="642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Resource Icons</a:t>
            </a:r>
            <a:endParaRPr/>
          </a:p>
        </p:txBody>
      </p:sp>
      <p:cxnSp>
        <p:nvCxnSpPr>
          <p:cNvPr id="138" name="Google Shape;138;p173"/>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139" name="Google Shape;139;p173"/>
          <p:cNvSpPr/>
          <p:nvPr/>
        </p:nvSpPr>
        <p:spPr>
          <a:xfrm>
            <a:off x="0" y="0"/>
            <a:ext cx="12191999" cy="6857999"/>
          </a:xfrm>
          <a:prstGeom prst="rect">
            <a:avLst/>
          </a:prstGeom>
          <a:noFill/>
          <a:ln cap="flat" cmpd="sng" w="177800">
            <a:solidFill>
              <a:srgbClr val="D45B0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173"/>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1" name="Google Shape;141;p173"/>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73"/>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73"/>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_Red">
  <p:cSld name="Category_Red">
    <p:spTree>
      <p:nvGrpSpPr>
        <p:cNvPr id="144" name="Shape 144"/>
        <p:cNvGrpSpPr/>
        <p:nvPr/>
      </p:nvGrpSpPr>
      <p:grpSpPr>
        <a:xfrm>
          <a:off x="0" y="0"/>
          <a:ext cx="0" cy="0"/>
          <a:chOff x="0" y="0"/>
          <a:chExt cx="0" cy="0"/>
        </a:xfrm>
      </p:grpSpPr>
      <p:sp>
        <p:nvSpPr>
          <p:cNvPr id="145" name="Google Shape;145;p174"/>
          <p:cNvSpPr/>
          <p:nvPr/>
        </p:nvSpPr>
        <p:spPr>
          <a:xfrm>
            <a:off x="0" y="0"/>
            <a:ext cx="12191999" cy="6857999"/>
          </a:xfrm>
          <a:prstGeom prst="rect">
            <a:avLst/>
          </a:prstGeom>
          <a:noFill/>
          <a:ln cap="flat" cmpd="sng" w="177800">
            <a:solidFill>
              <a:srgbClr val="FF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174"/>
          <p:cNvSpPr txBox="1"/>
          <p:nvPr>
            <p:ph type="ctrTitle"/>
          </p:nvPr>
        </p:nvSpPr>
        <p:spPr>
          <a:xfrm>
            <a:off x="291226" y="2101932"/>
            <a:ext cx="8195549" cy="22511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7" name="Google Shape;147;p174"/>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74"/>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_DB">
  <p:cSld name="General_DB">
    <p:spTree>
      <p:nvGrpSpPr>
        <p:cNvPr id="21" name="Shape 21"/>
        <p:cNvGrpSpPr/>
        <p:nvPr/>
      </p:nvGrpSpPr>
      <p:grpSpPr>
        <a:xfrm>
          <a:off x="0" y="0"/>
          <a:ext cx="0" cy="0"/>
          <a:chOff x="0" y="0"/>
          <a:chExt cx="0" cy="0"/>
        </a:xfrm>
      </p:grpSpPr>
      <p:sp>
        <p:nvSpPr>
          <p:cNvPr id="22" name="Google Shape;22;p165"/>
          <p:cNvSpPr/>
          <p:nvPr/>
        </p:nvSpPr>
        <p:spPr>
          <a:xfrm>
            <a:off x="0" y="1"/>
            <a:ext cx="12191999" cy="6857999"/>
          </a:xfrm>
          <a:prstGeom prst="rect">
            <a:avLst/>
          </a:prstGeom>
          <a:noFill/>
          <a:ln cap="flat" cmpd="sng" w="177800">
            <a:solidFill>
              <a:srgbClr val="161E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 name="Google Shape;23;p165"/>
          <p:cNvSpPr txBox="1"/>
          <p:nvPr>
            <p:ph type="title"/>
          </p:nvPr>
        </p:nvSpPr>
        <p:spPr>
          <a:xfrm>
            <a:off x="240941" y="365126"/>
            <a:ext cx="11710118" cy="64427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4" name="Google Shape;24;p165"/>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chemeClr val="lt1"/>
              </a:buClr>
              <a:buSzPts val="1000"/>
              <a:buFont typeface="Arial"/>
              <a:buNone/>
              <a:defRPr sz="10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5"/>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chemeClr val="lt1"/>
                </a:solidFill>
                <a:latin typeface="Arial"/>
                <a:ea typeface="Arial"/>
                <a:cs typeface="Arial"/>
                <a:sym typeface="Arial"/>
              </a:defRPr>
            </a:lvl1pPr>
            <a:lvl2pPr indent="0" lvl="1" marL="0" marR="0" algn="r">
              <a:spcBef>
                <a:spcPts val="0"/>
              </a:spcBef>
              <a:spcAft>
                <a:spcPts val="0"/>
              </a:spcAft>
              <a:buNone/>
              <a:defRPr sz="1200">
                <a:solidFill>
                  <a:schemeClr val="lt1"/>
                </a:solidFill>
                <a:latin typeface="Arial"/>
                <a:ea typeface="Arial"/>
                <a:cs typeface="Arial"/>
                <a:sym typeface="Arial"/>
              </a:defRPr>
            </a:lvl2pPr>
            <a:lvl3pPr indent="0" lvl="2" marL="0" marR="0" algn="r">
              <a:spcBef>
                <a:spcPts val="0"/>
              </a:spcBef>
              <a:spcAft>
                <a:spcPts val="0"/>
              </a:spcAft>
              <a:buNone/>
              <a:defRPr sz="1200">
                <a:solidFill>
                  <a:schemeClr val="lt1"/>
                </a:solidFill>
                <a:latin typeface="Arial"/>
                <a:ea typeface="Arial"/>
                <a:cs typeface="Arial"/>
                <a:sym typeface="Arial"/>
              </a:defRPr>
            </a:lvl3pPr>
            <a:lvl4pPr indent="0" lvl="3" marL="0" marR="0" algn="r">
              <a:spcBef>
                <a:spcPts val="0"/>
              </a:spcBef>
              <a:spcAft>
                <a:spcPts val="0"/>
              </a:spcAft>
              <a:buNone/>
              <a:defRPr sz="1200">
                <a:solidFill>
                  <a:schemeClr val="lt1"/>
                </a:solidFill>
                <a:latin typeface="Arial"/>
                <a:ea typeface="Arial"/>
                <a:cs typeface="Arial"/>
                <a:sym typeface="Arial"/>
              </a:defRPr>
            </a:lvl4pPr>
            <a:lvl5pPr indent="0" lvl="4" marL="0" marR="0" algn="r">
              <a:spcBef>
                <a:spcPts val="0"/>
              </a:spcBef>
              <a:spcAft>
                <a:spcPts val="0"/>
              </a:spcAft>
              <a:buNone/>
              <a:defRPr sz="1200">
                <a:solidFill>
                  <a:schemeClr val="lt1"/>
                </a:solidFill>
                <a:latin typeface="Arial"/>
                <a:ea typeface="Arial"/>
                <a:cs typeface="Arial"/>
                <a:sym typeface="Arial"/>
              </a:defRPr>
            </a:lvl5pPr>
            <a:lvl6pPr indent="0" lvl="5" marL="0" marR="0" algn="r">
              <a:spcBef>
                <a:spcPts val="0"/>
              </a:spcBef>
              <a:spcAft>
                <a:spcPts val="0"/>
              </a:spcAft>
              <a:buNone/>
              <a:defRPr sz="1200">
                <a:solidFill>
                  <a:schemeClr val="lt1"/>
                </a:solidFill>
                <a:latin typeface="Arial"/>
                <a:ea typeface="Arial"/>
                <a:cs typeface="Arial"/>
                <a:sym typeface="Arial"/>
              </a:defRPr>
            </a:lvl6pPr>
            <a:lvl7pPr indent="0" lvl="6" marL="0" marR="0" algn="r">
              <a:spcBef>
                <a:spcPts val="0"/>
              </a:spcBef>
              <a:spcAft>
                <a:spcPts val="0"/>
              </a:spcAft>
              <a:buNone/>
              <a:defRPr sz="1200">
                <a:solidFill>
                  <a:schemeClr val="lt1"/>
                </a:solidFill>
                <a:latin typeface="Arial"/>
                <a:ea typeface="Arial"/>
                <a:cs typeface="Arial"/>
                <a:sym typeface="Arial"/>
              </a:defRPr>
            </a:lvl7pPr>
            <a:lvl8pPr indent="0" lvl="7" marL="0" marR="0" algn="r">
              <a:spcBef>
                <a:spcPts val="0"/>
              </a:spcBef>
              <a:spcAft>
                <a:spcPts val="0"/>
              </a:spcAft>
              <a:buNone/>
              <a:defRPr sz="1200">
                <a:solidFill>
                  <a:schemeClr val="lt1"/>
                </a:solidFill>
                <a:latin typeface="Arial"/>
                <a:ea typeface="Arial"/>
                <a:cs typeface="Arial"/>
                <a:sym typeface="Arial"/>
              </a:defRPr>
            </a:lvl8pPr>
            <a:lvl9pPr indent="0" lvl="8" marL="0" marR="0" algn="r">
              <a:spcBef>
                <a:spcPts val="0"/>
              </a:spcBef>
              <a:spcAft>
                <a:spcPts val="0"/>
              </a:spcAft>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_Red">
  <p:cSld name="Icons_Red">
    <p:spTree>
      <p:nvGrpSpPr>
        <p:cNvPr id="149" name="Shape 149"/>
        <p:cNvGrpSpPr/>
        <p:nvPr/>
      </p:nvGrpSpPr>
      <p:grpSpPr>
        <a:xfrm>
          <a:off x="0" y="0"/>
          <a:ext cx="0" cy="0"/>
          <a:chOff x="0" y="0"/>
          <a:chExt cx="0" cy="0"/>
        </a:xfrm>
      </p:grpSpPr>
      <p:sp>
        <p:nvSpPr>
          <p:cNvPr id="150" name="Google Shape;150;p175"/>
          <p:cNvSpPr/>
          <p:nvPr/>
        </p:nvSpPr>
        <p:spPr>
          <a:xfrm>
            <a:off x="88900" y="1009650"/>
            <a:ext cx="11998325" cy="1557338"/>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175"/>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Service Icons</a:t>
            </a:r>
            <a:endParaRPr/>
          </a:p>
        </p:txBody>
      </p:sp>
      <p:sp>
        <p:nvSpPr>
          <p:cNvPr id="152" name="Google Shape;152;p175"/>
          <p:cNvSpPr txBox="1"/>
          <p:nvPr/>
        </p:nvSpPr>
        <p:spPr>
          <a:xfrm>
            <a:off x="241300" y="2844800"/>
            <a:ext cx="1905000" cy="642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Resource Icons</a:t>
            </a:r>
            <a:endParaRPr/>
          </a:p>
        </p:txBody>
      </p:sp>
      <p:cxnSp>
        <p:nvCxnSpPr>
          <p:cNvPr id="153" name="Google Shape;153;p175"/>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154" name="Google Shape;154;p175"/>
          <p:cNvSpPr/>
          <p:nvPr/>
        </p:nvSpPr>
        <p:spPr>
          <a:xfrm>
            <a:off x="0" y="0"/>
            <a:ext cx="12191999" cy="6857999"/>
          </a:xfrm>
          <a:prstGeom prst="rect">
            <a:avLst/>
          </a:prstGeom>
          <a:noFill/>
          <a:ln cap="flat" cmpd="sng" w="177800">
            <a:solidFill>
              <a:srgbClr val="FF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175"/>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6" name="Google Shape;156;p175"/>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75"/>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5"/>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_Green">
  <p:cSld name="Category_Green">
    <p:spTree>
      <p:nvGrpSpPr>
        <p:cNvPr id="159" name="Shape 159"/>
        <p:cNvGrpSpPr/>
        <p:nvPr/>
      </p:nvGrpSpPr>
      <p:grpSpPr>
        <a:xfrm>
          <a:off x="0" y="0"/>
          <a:ext cx="0" cy="0"/>
          <a:chOff x="0" y="0"/>
          <a:chExt cx="0" cy="0"/>
        </a:xfrm>
      </p:grpSpPr>
      <p:sp>
        <p:nvSpPr>
          <p:cNvPr id="160" name="Google Shape;160;p176"/>
          <p:cNvSpPr/>
          <p:nvPr/>
        </p:nvSpPr>
        <p:spPr>
          <a:xfrm>
            <a:off x="0" y="0"/>
            <a:ext cx="12191999" cy="6857999"/>
          </a:xfrm>
          <a:prstGeom prst="rect">
            <a:avLst/>
          </a:prstGeom>
          <a:noFill/>
          <a:ln cap="flat" cmpd="sng" w="177800">
            <a:solidFill>
              <a:srgbClr val="1E8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176"/>
          <p:cNvSpPr txBox="1"/>
          <p:nvPr>
            <p:ph type="ctrTitle"/>
          </p:nvPr>
        </p:nvSpPr>
        <p:spPr>
          <a:xfrm>
            <a:off x="291226" y="2101932"/>
            <a:ext cx="8195549" cy="22511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62" name="Google Shape;162;p176"/>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76"/>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_Green">
  <p:cSld name="Resources_Green">
    <p:spTree>
      <p:nvGrpSpPr>
        <p:cNvPr id="164" name="Shape 164"/>
        <p:cNvGrpSpPr/>
        <p:nvPr/>
      </p:nvGrpSpPr>
      <p:grpSpPr>
        <a:xfrm>
          <a:off x="0" y="0"/>
          <a:ext cx="0" cy="0"/>
          <a:chOff x="0" y="0"/>
          <a:chExt cx="0" cy="0"/>
        </a:xfrm>
      </p:grpSpPr>
      <p:sp>
        <p:nvSpPr>
          <p:cNvPr id="165" name="Google Shape;165;p177"/>
          <p:cNvSpPr/>
          <p:nvPr/>
        </p:nvSpPr>
        <p:spPr>
          <a:xfrm>
            <a:off x="88900" y="1009650"/>
            <a:ext cx="11998325" cy="1557338"/>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177"/>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Service Icons</a:t>
            </a:r>
            <a:endParaRPr/>
          </a:p>
        </p:txBody>
      </p:sp>
      <p:sp>
        <p:nvSpPr>
          <p:cNvPr id="167" name="Google Shape;167;p177"/>
          <p:cNvSpPr txBox="1"/>
          <p:nvPr/>
        </p:nvSpPr>
        <p:spPr>
          <a:xfrm>
            <a:off x="241300" y="2844800"/>
            <a:ext cx="1905000" cy="642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Resource Icons</a:t>
            </a:r>
            <a:endParaRPr/>
          </a:p>
        </p:txBody>
      </p:sp>
      <p:cxnSp>
        <p:nvCxnSpPr>
          <p:cNvPr id="168" name="Google Shape;168;p177"/>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169" name="Google Shape;169;p177"/>
          <p:cNvSpPr/>
          <p:nvPr/>
        </p:nvSpPr>
        <p:spPr>
          <a:xfrm>
            <a:off x="0" y="0"/>
            <a:ext cx="12191999" cy="6857999"/>
          </a:xfrm>
          <a:prstGeom prst="rect">
            <a:avLst/>
          </a:prstGeom>
          <a:noFill/>
          <a:ln cap="flat" cmpd="sng" w="177800">
            <a:solidFill>
              <a:srgbClr val="1E8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177"/>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1" name="Google Shape;171;p177"/>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177"/>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77"/>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ances_Orange">
  <p:cSld name="Instances_Orange">
    <p:spTree>
      <p:nvGrpSpPr>
        <p:cNvPr id="174" name="Shape 174"/>
        <p:cNvGrpSpPr/>
        <p:nvPr/>
      </p:nvGrpSpPr>
      <p:grpSpPr>
        <a:xfrm>
          <a:off x="0" y="0"/>
          <a:ext cx="0" cy="0"/>
          <a:chOff x="0" y="0"/>
          <a:chExt cx="0" cy="0"/>
        </a:xfrm>
      </p:grpSpPr>
      <p:sp>
        <p:nvSpPr>
          <p:cNvPr id="175" name="Google Shape;175;p178"/>
          <p:cNvSpPr/>
          <p:nvPr/>
        </p:nvSpPr>
        <p:spPr>
          <a:xfrm>
            <a:off x="88900" y="1009650"/>
            <a:ext cx="11998325" cy="1557338"/>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178"/>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Service Icons</a:t>
            </a:r>
            <a:endParaRPr/>
          </a:p>
        </p:txBody>
      </p:sp>
      <p:sp>
        <p:nvSpPr>
          <p:cNvPr id="177" name="Google Shape;177;p178"/>
          <p:cNvSpPr txBox="1"/>
          <p:nvPr/>
        </p:nvSpPr>
        <p:spPr>
          <a:xfrm>
            <a:off x="241300" y="2844800"/>
            <a:ext cx="1905000" cy="642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Instances</a:t>
            </a:r>
            <a:endParaRPr/>
          </a:p>
        </p:txBody>
      </p:sp>
      <p:cxnSp>
        <p:nvCxnSpPr>
          <p:cNvPr id="178" name="Google Shape;178;p178"/>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179" name="Google Shape;179;p178"/>
          <p:cNvSpPr/>
          <p:nvPr/>
        </p:nvSpPr>
        <p:spPr>
          <a:xfrm>
            <a:off x="0" y="0"/>
            <a:ext cx="12191999" cy="6857999"/>
          </a:xfrm>
          <a:prstGeom prst="rect">
            <a:avLst/>
          </a:prstGeom>
          <a:noFill/>
          <a:ln cap="flat" cmpd="sng" w="177800">
            <a:solidFill>
              <a:srgbClr val="D45B0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178"/>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81" name="Google Shape;181;p178"/>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78"/>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78"/>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instances_Orange">
  <p:cSld name="No instances_Orange">
    <p:spTree>
      <p:nvGrpSpPr>
        <p:cNvPr id="184" name="Shape 184"/>
        <p:cNvGrpSpPr/>
        <p:nvPr/>
      </p:nvGrpSpPr>
      <p:grpSpPr>
        <a:xfrm>
          <a:off x="0" y="0"/>
          <a:ext cx="0" cy="0"/>
          <a:chOff x="0" y="0"/>
          <a:chExt cx="0" cy="0"/>
        </a:xfrm>
      </p:grpSpPr>
      <p:sp>
        <p:nvSpPr>
          <p:cNvPr id="185" name="Google Shape;185;p179"/>
          <p:cNvSpPr/>
          <p:nvPr/>
        </p:nvSpPr>
        <p:spPr>
          <a:xfrm>
            <a:off x="88900" y="1009650"/>
            <a:ext cx="11998325" cy="1557338"/>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179"/>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Service Icons</a:t>
            </a:r>
            <a:endParaRPr/>
          </a:p>
        </p:txBody>
      </p:sp>
      <p:cxnSp>
        <p:nvCxnSpPr>
          <p:cNvPr id="187" name="Google Shape;187;p179"/>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188" name="Google Shape;188;p179"/>
          <p:cNvSpPr/>
          <p:nvPr/>
        </p:nvSpPr>
        <p:spPr>
          <a:xfrm>
            <a:off x="0" y="0"/>
            <a:ext cx="12191999" cy="6857999"/>
          </a:xfrm>
          <a:prstGeom prst="rect">
            <a:avLst/>
          </a:prstGeom>
          <a:noFill/>
          <a:ln cap="flat" cmpd="sng" w="177800">
            <a:solidFill>
              <a:srgbClr val="D45B0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179"/>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0" name="Google Shape;190;p179"/>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179"/>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79"/>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_Blue">
  <p:cSld name="Category_Blue">
    <p:spTree>
      <p:nvGrpSpPr>
        <p:cNvPr id="193" name="Shape 193"/>
        <p:cNvGrpSpPr/>
        <p:nvPr/>
      </p:nvGrpSpPr>
      <p:grpSpPr>
        <a:xfrm>
          <a:off x="0" y="0"/>
          <a:ext cx="0" cy="0"/>
          <a:chOff x="0" y="0"/>
          <a:chExt cx="0" cy="0"/>
        </a:xfrm>
      </p:grpSpPr>
      <p:sp>
        <p:nvSpPr>
          <p:cNvPr id="194" name="Google Shape;194;p180"/>
          <p:cNvSpPr/>
          <p:nvPr/>
        </p:nvSpPr>
        <p:spPr>
          <a:xfrm>
            <a:off x="0" y="0"/>
            <a:ext cx="12191999" cy="6857999"/>
          </a:xfrm>
          <a:prstGeom prst="rect">
            <a:avLst/>
          </a:prstGeom>
          <a:noFill/>
          <a:ln cap="flat" cmpd="sng" w="177800">
            <a:solidFill>
              <a:srgbClr val="2E27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180"/>
          <p:cNvSpPr txBox="1"/>
          <p:nvPr>
            <p:ph type="ctrTitle"/>
          </p:nvPr>
        </p:nvSpPr>
        <p:spPr>
          <a:xfrm>
            <a:off x="291226" y="2101932"/>
            <a:ext cx="8195549" cy="22511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6" name="Google Shape;196;p180"/>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80"/>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_Blue">
  <p:cSld name="Icons_Blue">
    <p:spTree>
      <p:nvGrpSpPr>
        <p:cNvPr id="198" name="Shape 198"/>
        <p:cNvGrpSpPr/>
        <p:nvPr/>
      </p:nvGrpSpPr>
      <p:grpSpPr>
        <a:xfrm>
          <a:off x="0" y="0"/>
          <a:ext cx="0" cy="0"/>
          <a:chOff x="0" y="0"/>
          <a:chExt cx="0" cy="0"/>
        </a:xfrm>
      </p:grpSpPr>
      <p:sp>
        <p:nvSpPr>
          <p:cNvPr id="199" name="Google Shape;199;p181"/>
          <p:cNvSpPr/>
          <p:nvPr/>
        </p:nvSpPr>
        <p:spPr>
          <a:xfrm>
            <a:off x="88900" y="1009650"/>
            <a:ext cx="11998325" cy="1557338"/>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181"/>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Service Icons</a:t>
            </a:r>
            <a:endParaRPr/>
          </a:p>
        </p:txBody>
      </p:sp>
      <p:sp>
        <p:nvSpPr>
          <p:cNvPr id="201" name="Google Shape;201;p181"/>
          <p:cNvSpPr txBox="1"/>
          <p:nvPr/>
        </p:nvSpPr>
        <p:spPr>
          <a:xfrm>
            <a:off x="241300" y="2844800"/>
            <a:ext cx="1905000" cy="642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Resource Icons</a:t>
            </a:r>
            <a:endParaRPr/>
          </a:p>
        </p:txBody>
      </p:sp>
      <p:cxnSp>
        <p:nvCxnSpPr>
          <p:cNvPr id="202" name="Google Shape;202;p181"/>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203" name="Google Shape;203;p181"/>
          <p:cNvSpPr/>
          <p:nvPr/>
        </p:nvSpPr>
        <p:spPr>
          <a:xfrm>
            <a:off x="0" y="0"/>
            <a:ext cx="12191999" cy="6857999"/>
          </a:xfrm>
          <a:prstGeom prst="rect">
            <a:avLst/>
          </a:prstGeom>
          <a:noFill/>
          <a:ln cap="flat" cmpd="sng" w="177800">
            <a:solidFill>
              <a:srgbClr val="2E27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181"/>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05" name="Google Shape;205;p181"/>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181"/>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81"/>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s_Blue">
  <p:cSld name="1_Icons_Blue">
    <p:spTree>
      <p:nvGrpSpPr>
        <p:cNvPr id="208" name="Shape 208"/>
        <p:cNvGrpSpPr/>
        <p:nvPr/>
      </p:nvGrpSpPr>
      <p:grpSpPr>
        <a:xfrm>
          <a:off x="0" y="0"/>
          <a:ext cx="0" cy="0"/>
          <a:chOff x="0" y="0"/>
          <a:chExt cx="0" cy="0"/>
        </a:xfrm>
      </p:grpSpPr>
      <p:sp>
        <p:nvSpPr>
          <p:cNvPr id="209" name="Google Shape;209;p182"/>
          <p:cNvSpPr/>
          <p:nvPr/>
        </p:nvSpPr>
        <p:spPr>
          <a:xfrm>
            <a:off x="88900" y="1009650"/>
            <a:ext cx="11998325" cy="4913313"/>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182"/>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Resource Icons</a:t>
            </a:r>
            <a:endParaRPr/>
          </a:p>
        </p:txBody>
      </p:sp>
      <p:cxnSp>
        <p:nvCxnSpPr>
          <p:cNvPr id="211" name="Google Shape;211;p182"/>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212" name="Google Shape;212;p182"/>
          <p:cNvSpPr/>
          <p:nvPr/>
        </p:nvSpPr>
        <p:spPr>
          <a:xfrm>
            <a:off x="0" y="0"/>
            <a:ext cx="12191999" cy="6857999"/>
          </a:xfrm>
          <a:prstGeom prst="rect">
            <a:avLst/>
          </a:prstGeom>
          <a:noFill/>
          <a:ln cap="flat" cmpd="sng" w="177800">
            <a:solidFill>
              <a:srgbClr val="2E27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182"/>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4" name="Google Shape;214;p182"/>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182"/>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82"/>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_Turquoise">
  <p:cSld name="Category_Turquoise">
    <p:spTree>
      <p:nvGrpSpPr>
        <p:cNvPr id="217" name="Shape 217"/>
        <p:cNvGrpSpPr/>
        <p:nvPr/>
      </p:nvGrpSpPr>
      <p:grpSpPr>
        <a:xfrm>
          <a:off x="0" y="0"/>
          <a:ext cx="0" cy="0"/>
          <a:chOff x="0" y="0"/>
          <a:chExt cx="0" cy="0"/>
        </a:xfrm>
      </p:grpSpPr>
      <p:sp>
        <p:nvSpPr>
          <p:cNvPr id="218" name="Google Shape;218;p183"/>
          <p:cNvSpPr/>
          <p:nvPr/>
        </p:nvSpPr>
        <p:spPr>
          <a:xfrm>
            <a:off x="0" y="0"/>
            <a:ext cx="12191999" cy="6857999"/>
          </a:xfrm>
          <a:prstGeom prst="rect">
            <a:avLst/>
          </a:prstGeom>
          <a:noFill/>
          <a:ln cap="flat" cmpd="sng" w="177800">
            <a:solidFill>
              <a:srgbClr val="067F6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183"/>
          <p:cNvSpPr txBox="1"/>
          <p:nvPr>
            <p:ph type="ctrTitle"/>
          </p:nvPr>
        </p:nvSpPr>
        <p:spPr>
          <a:xfrm>
            <a:off x="291226" y="2101932"/>
            <a:ext cx="8195549" cy="22511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0" name="Google Shape;220;p183"/>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183"/>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_Turquoise">
  <p:cSld name="Icons_Turquoise">
    <p:spTree>
      <p:nvGrpSpPr>
        <p:cNvPr id="222" name="Shape 222"/>
        <p:cNvGrpSpPr/>
        <p:nvPr/>
      </p:nvGrpSpPr>
      <p:grpSpPr>
        <a:xfrm>
          <a:off x="0" y="0"/>
          <a:ext cx="0" cy="0"/>
          <a:chOff x="0" y="0"/>
          <a:chExt cx="0" cy="0"/>
        </a:xfrm>
      </p:grpSpPr>
      <p:sp>
        <p:nvSpPr>
          <p:cNvPr id="223" name="Google Shape;223;p184"/>
          <p:cNvSpPr/>
          <p:nvPr/>
        </p:nvSpPr>
        <p:spPr>
          <a:xfrm>
            <a:off x="88900" y="1009650"/>
            <a:ext cx="11998325" cy="1557338"/>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184"/>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Service Icons</a:t>
            </a:r>
            <a:endParaRPr/>
          </a:p>
        </p:txBody>
      </p:sp>
      <p:sp>
        <p:nvSpPr>
          <p:cNvPr id="225" name="Google Shape;225;p184"/>
          <p:cNvSpPr txBox="1"/>
          <p:nvPr/>
        </p:nvSpPr>
        <p:spPr>
          <a:xfrm>
            <a:off x="241300" y="2844800"/>
            <a:ext cx="1905000" cy="642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Resource Icons</a:t>
            </a:r>
            <a:endParaRPr/>
          </a:p>
        </p:txBody>
      </p:sp>
      <p:cxnSp>
        <p:nvCxnSpPr>
          <p:cNvPr id="226" name="Google Shape;226;p184"/>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227" name="Google Shape;227;p184"/>
          <p:cNvSpPr/>
          <p:nvPr/>
        </p:nvSpPr>
        <p:spPr>
          <a:xfrm>
            <a:off x="0" y="0"/>
            <a:ext cx="12191999" cy="6857999"/>
          </a:xfrm>
          <a:prstGeom prst="rect">
            <a:avLst/>
          </a:prstGeom>
          <a:noFill/>
          <a:ln cap="flat" cmpd="sng" w="177800">
            <a:solidFill>
              <a:srgbClr val="067F6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84"/>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9" name="Google Shape;229;p184"/>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184"/>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184"/>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General_DB">
  <p:cSld name="1_General_DB">
    <p:spTree>
      <p:nvGrpSpPr>
        <p:cNvPr id="26" name="Shape 26"/>
        <p:cNvGrpSpPr/>
        <p:nvPr/>
      </p:nvGrpSpPr>
      <p:grpSpPr>
        <a:xfrm>
          <a:off x="0" y="0"/>
          <a:ext cx="0" cy="0"/>
          <a:chOff x="0" y="0"/>
          <a:chExt cx="0" cy="0"/>
        </a:xfrm>
      </p:grpSpPr>
      <p:sp>
        <p:nvSpPr>
          <p:cNvPr id="27" name="Google Shape;27;p167"/>
          <p:cNvSpPr/>
          <p:nvPr/>
        </p:nvSpPr>
        <p:spPr>
          <a:xfrm>
            <a:off x="0" y="1009650"/>
            <a:ext cx="12192000" cy="1557338"/>
          </a:xfrm>
          <a:prstGeom prst="rect">
            <a:avLst/>
          </a:prstGeom>
          <a:solidFill>
            <a:srgbClr val="232F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 name="Google Shape;28;p167"/>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a:buNone/>
            </a:pPr>
            <a:r>
              <a:rPr b="1" i="0" lang="en-US" sz="1600">
                <a:solidFill>
                  <a:schemeClr val="lt1"/>
                </a:solidFill>
                <a:latin typeface="Arial"/>
                <a:ea typeface="Arial"/>
                <a:cs typeface="Arial"/>
                <a:sym typeface="Arial"/>
              </a:rPr>
              <a:t>General Services</a:t>
            </a:r>
            <a:endParaRPr/>
          </a:p>
        </p:txBody>
      </p:sp>
      <p:sp>
        <p:nvSpPr>
          <p:cNvPr id="29" name="Google Shape;29;p167"/>
          <p:cNvSpPr txBox="1"/>
          <p:nvPr/>
        </p:nvSpPr>
        <p:spPr>
          <a:xfrm>
            <a:off x="241300" y="2844800"/>
            <a:ext cx="1905000" cy="642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a:buNone/>
            </a:pPr>
            <a:r>
              <a:rPr b="1" i="0" lang="en-US" sz="1600">
                <a:solidFill>
                  <a:schemeClr val="lt1"/>
                </a:solidFill>
                <a:latin typeface="Arial"/>
                <a:ea typeface="Arial"/>
                <a:cs typeface="Arial"/>
                <a:sym typeface="Arial"/>
              </a:rPr>
              <a:t>Resource Icons</a:t>
            </a:r>
            <a:endParaRPr/>
          </a:p>
        </p:txBody>
      </p:sp>
      <p:cxnSp>
        <p:nvCxnSpPr>
          <p:cNvPr id="30" name="Google Shape;30;p167"/>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31" name="Google Shape;31;p167"/>
          <p:cNvSpPr/>
          <p:nvPr/>
        </p:nvSpPr>
        <p:spPr>
          <a:xfrm>
            <a:off x="0" y="1"/>
            <a:ext cx="12191999" cy="6857999"/>
          </a:xfrm>
          <a:prstGeom prst="rect">
            <a:avLst/>
          </a:prstGeom>
          <a:noFill/>
          <a:ln cap="flat" cmpd="sng" w="177800">
            <a:solidFill>
              <a:srgbClr val="161E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 name="Google Shape;32;p167"/>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167"/>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67"/>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chemeClr val="lt1"/>
              </a:buClr>
              <a:buSzPts val="1000"/>
              <a:buFont typeface="Arial"/>
              <a:buNone/>
              <a:defRPr sz="10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7"/>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chemeClr val="lt1"/>
                </a:solidFill>
                <a:latin typeface="Arial"/>
                <a:ea typeface="Arial"/>
                <a:cs typeface="Arial"/>
                <a:sym typeface="Arial"/>
              </a:defRPr>
            </a:lvl1pPr>
            <a:lvl2pPr indent="0" lvl="1" marL="0" marR="0" algn="r">
              <a:spcBef>
                <a:spcPts val="0"/>
              </a:spcBef>
              <a:spcAft>
                <a:spcPts val="0"/>
              </a:spcAft>
              <a:buNone/>
              <a:defRPr sz="1200">
                <a:solidFill>
                  <a:schemeClr val="lt1"/>
                </a:solidFill>
                <a:latin typeface="Arial"/>
                <a:ea typeface="Arial"/>
                <a:cs typeface="Arial"/>
                <a:sym typeface="Arial"/>
              </a:defRPr>
            </a:lvl2pPr>
            <a:lvl3pPr indent="0" lvl="2" marL="0" marR="0" algn="r">
              <a:spcBef>
                <a:spcPts val="0"/>
              </a:spcBef>
              <a:spcAft>
                <a:spcPts val="0"/>
              </a:spcAft>
              <a:buNone/>
              <a:defRPr sz="1200">
                <a:solidFill>
                  <a:schemeClr val="lt1"/>
                </a:solidFill>
                <a:latin typeface="Arial"/>
                <a:ea typeface="Arial"/>
                <a:cs typeface="Arial"/>
                <a:sym typeface="Arial"/>
              </a:defRPr>
            </a:lvl3pPr>
            <a:lvl4pPr indent="0" lvl="3" marL="0" marR="0" algn="r">
              <a:spcBef>
                <a:spcPts val="0"/>
              </a:spcBef>
              <a:spcAft>
                <a:spcPts val="0"/>
              </a:spcAft>
              <a:buNone/>
              <a:defRPr sz="1200">
                <a:solidFill>
                  <a:schemeClr val="lt1"/>
                </a:solidFill>
                <a:latin typeface="Arial"/>
                <a:ea typeface="Arial"/>
                <a:cs typeface="Arial"/>
                <a:sym typeface="Arial"/>
              </a:defRPr>
            </a:lvl4pPr>
            <a:lvl5pPr indent="0" lvl="4" marL="0" marR="0" algn="r">
              <a:spcBef>
                <a:spcPts val="0"/>
              </a:spcBef>
              <a:spcAft>
                <a:spcPts val="0"/>
              </a:spcAft>
              <a:buNone/>
              <a:defRPr sz="1200">
                <a:solidFill>
                  <a:schemeClr val="lt1"/>
                </a:solidFill>
                <a:latin typeface="Arial"/>
                <a:ea typeface="Arial"/>
                <a:cs typeface="Arial"/>
                <a:sym typeface="Arial"/>
              </a:defRPr>
            </a:lvl5pPr>
            <a:lvl6pPr indent="0" lvl="5" marL="0" marR="0" algn="r">
              <a:spcBef>
                <a:spcPts val="0"/>
              </a:spcBef>
              <a:spcAft>
                <a:spcPts val="0"/>
              </a:spcAft>
              <a:buNone/>
              <a:defRPr sz="1200">
                <a:solidFill>
                  <a:schemeClr val="lt1"/>
                </a:solidFill>
                <a:latin typeface="Arial"/>
                <a:ea typeface="Arial"/>
                <a:cs typeface="Arial"/>
                <a:sym typeface="Arial"/>
              </a:defRPr>
            </a:lvl6pPr>
            <a:lvl7pPr indent="0" lvl="6" marL="0" marR="0" algn="r">
              <a:spcBef>
                <a:spcPts val="0"/>
              </a:spcBef>
              <a:spcAft>
                <a:spcPts val="0"/>
              </a:spcAft>
              <a:buNone/>
              <a:defRPr sz="1200">
                <a:solidFill>
                  <a:schemeClr val="lt1"/>
                </a:solidFill>
                <a:latin typeface="Arial"/>
                <a:ea typeface="Arial"/>
                <a:cs typeface="Arial"/>
                <a:sym typeface="Arial"/>
              </a:defRPr>
            </a:lvl7pPr>
            <a:lvl8pPr indent="0" lvl="7" marL="0" marR="0" algn="r">
              <a:spcBef>
                <a:spcPts val="0"/>
              </a:spcBef>
              <a:spcAft>
                <a:spcPts val="0"/>
              </a:spcAft>
              <a:buNone/>
              <a:defRPr sz="1200">
                <a:solidFill>
                  <a:schemeClr val="lt1"/>
                </a:solidFill>
                <a:latin typeface="Arial"/>
                <a:ea typeface="Arial"/>
                <a:cs typeface="Arial"/>
                <a:sym typeface="Arial"/>
              </a:defRPr>
            </a:lvl8pPr>
            <a:lvl9pPr indent="0" lvl="8" marL="0" marR="0" algn="r">
              <a:spcBef>
                <a:spcPts val="0"/>
              </a:spcBef>
              <a:spcAft>
                <a:spcPts val="0"/>
              </a:spcAft>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Resources_Green">
  <p:cSld name="1_Resources_Green">
    <p:spTree>
      <p:nvGrpSpPr>
        <p:cNvPr id="232" name="Shape 232"/>
        <p:cNvGrpSpPr/>
        <p:nvPr/>
      </p:nvGrpSpPr>
      <p:grpSpPr>
        <a:xfrm>
          <a:off x="0" y="0"/>
          <a:ext cx="0" cy="0"/>
          <a:chOff x="0" y="0"/>
          <a:chExt cx="0" cy="0"/>
        </a:xfrm>
      </p:grpSpPr>
      <p:sp>
        <p:nvSpPr>
          <p:cNvPr id="233" name="Google Shape;233;p185"/>
          <p:cNvSpPr/>
          <p:nvPr/>
        </p:nvSpPr>
        <p:spPr>
          <a:xfrm>
            <a:off x="88900" y="1009650"/>
            <a:ext cx="11998325" cy="4913313"/>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185"/>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IoT Resources</a:t>
            </a:r>
            <a:endParaRPr/>
          </a:p>
        </p:txBody>
      </p:sp>
      <p:cxnSp>
        <p:nvCxnSpPr>
          <p:cNvPr id="235" name="Google Shape;235;p185"/>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236" name="Google Shape;236;p185"/>
          <p:cNvSpPr/>
          <p:nvPr/>
        </p:nvSpPr>
        <p:spPr>
          <a:xfrm>
            <a:off x="0" y="0"/>
            <a:ext cx="12191999" cy="6857999"/>
          </a:xfrm>
          <a:prstGeom prst="rect">
            <a:avLst/>
          </a:prstGeom>
          <a:noFill/>
          <a:ln cap="flat" cmpd="sng" w="177800">
            <a:solidFill>
              <a:srgbClr val="1E8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85"/>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8" name="Google Shape;238;p185"/>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9" name="Google Shape;239;p185"/>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185"/>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Resources_Green">
  <p:cSld name="2_Resources_Green">
    <p:spTree>
      <p:nvGrpSpPr>
        <p:cNvPr id="241" name="Shape 241"/>
        <p:cNvGrpSpPr/>
        <p:nvPr/>
      </p:nvGrpSpPr>
      <p:grpSpPr>
        <a:xfrm>
          <a:off x="0" y="0"/>
          <a:ext cx="0" cy="0"/>
          <a:chOff x="0" y="0"/>
          <a:chExt cx="0" cy="0"/>
        </a:xfrm>
      </p:grpSpPr>
      <p:sp>
        <p:nvSpPr>
          <p:cNvPr id="242" name="Google Shape;242;p186"/>
          <p:cNvSpPr/>
          <p:nvPr/>
        </p:nvSpPr>
        <p:spPr>
          <a:xfrm>
            <a:off x="88900" y="1009650"/>
            <a:ext cx="11998325" cy="4913313"/>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186"/>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IoT Things</a:t>
            </a:r>
            <a:endParaRPr/>
          </a:p>
        </p:txBody>
      </p:sp>
      <p:cxnSp>
        <p:nvCxnSpPr>
          <p:cNvPr id="244" name="Google Shape;244;p186"/>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245" name="Google Shape;245;p186"/>
          <p:cNvSpPr/>
          <p:nvPr/>
        </p:nvSpPr>
        <p:spPr>
          <a:xfrm>
            <a:off x="0" y="0"/>
            <a:ext cx="12191999" cy="6857999"/>
          </a:xfrm>
          <a:prstGeom prst="rect">
            <a:avLst/>
          </a:prstGeom>
          <a:noFill/>
          <a:ln cap="flat" cmpd="sng" w="177800">
            <a:solidFill>
              <a:srgbClr val="1E8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86"/>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47" name="Google Shape;247;p186"/>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186"/>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186"/>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nly_Purple">
  <p:cSld name="Text-only_Purple">
    <p:spTree>
      <p:nvGrpSpPr>
        <p:cNvPr id="250" name="Shape 250"/>
        <p:cNvGrpSpPr/>
        <p:nvPr/>
      </p:nvGrpSpPr>
      <p:grpSpPr>
        <a:xfrm>
          <a:off x="0" y="0"/>
          <a:ext cx="0" cy="0"/>
          <a:chOff x="0" y="0"/>
          <a:chExt cx="0" cy="0"/>
        </a:xfrm>
      </p:grpSpPr>
      <p:sp>
        <p:nvSpPr>
          <p:cNvPr id="251" name="Google Shape;251;p187"/>
          <p:cNvSpPr/>
          <p:nvPr/>
        </p:nvSpPr>
        <p:spPr>
          <a:xfrm>
            <a:off x="0" y="0"/>
            <a:ext cx="12191999" cy="6857999"/>
          </a:xfrm>
          <a:prstGeom prst="rect">
            <a:avLst/>
          </a:prstGeom>
          <a:noFill/>
          <a:ln cap="flat" cmpd="sng" w="177800">
            <a:solidFill>
              <a:srgbClr val="4D27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187"/>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3" name="Google Shape;253;p187"/>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4" name="Google Shape;254;p187"/>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187"/>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_Green">
  <p:cSld name="Icons_Green">
    <p:spTree>
      <p:nvGrpSpPr>
        <p:cNvPr id="256" name="Shape 256"/>
        <p:cNvGrpSpPr/>
        <p:nvPr/>
      </p:nvGrpSpPr>
      <p:grpSpPr>
        <a:xfrm>
          <a:off x="0" y="0"/>
          <a:ext cx="0" cy="0"/>
          <a:chOff x="0" y="0"/>
          <a:chExt cx="0" cy="0"/>
        </a:xfrm>
      </p:grpSpPr>
      <p:sp>
        <p:nvSpPr>
          <p:cNvPr id="257" name="Google Shape;257;p188"/>
          <p:cNvSpPr/>
          <p:nvPr/>
        </p:nvSpPr>
        <p:spPr>
          <a:xfrm>
            <a:off x="88900" y="1009650"/>
            <a:ext cx="11998325" cy="1557338"/>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188"/>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Service Icons</a:t>
            </a:r>
            <a:endParaRPr/>
          </a:p>
        </p:txBody>
      </p:sp>
      <p:sp>
        <p:nvSpPr>
          <p:cNvPr id="259" name="Google Shape;259;p188"/>
          <p:cNvSpPr txBox="1"/>
          <p:nvPr/>
        </p:nvSpPr>
        <p:spPr>
          <a:xfrm>
            <a:off x="241300" y="2844800"/>
            <a:ext cx="1905000" cy="642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Storage Classes</a:t>
            </a:r>
            <a:endParaRPr/>
          </a:p>
        </p:txBody>
      </p:sp>
      <p:cxnSp>
        <p:nvCxnSpPr>
          <p:cNvPr id="260" name="Google Shape;260;p188"/>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261" name="Google Shape;261;p188"/>
          <p:cNvSpPr/>
          <p:nvPr/>
        </p:nvSpPr>
        <p:spPr>
          <a:xfrm>
            <a:off x="0" y="0"/>
            <a:ext cx="12191999" cy="6857999"/>
          </a:xfrm>
          <a:prstGeom prst="rect">
            <a:avLst/>
          </a:prstGeom>
          <a:noFill/>
          <a:ln cap="flat" cmpd="sng" w="177800">
            <a:solidFill>
              <a:srgbClr val="1E8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188"/>
          <p:cNvSpPr txBox="1"/>
          <p:nvPr/>
        </p:nvSpPr>
        <p:spPr>
          <a:xfrm>
            <a:off x="241300" y="4419600"/>
            <a:ext cx="1905000" cy="642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Resource Icons</a:t>
            </a:r>
            <a:endParaRPr/>
          </a:p>
        </p:txBody>
      </p:sp>
      <p:sp>
        <p:nvSpPr>
          <p:cNvPr id="263" name="Google Shape;263;p188"/>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64" name="Google Shape;264;p188"/>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5" name="Google Shape;265;p188"/>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188"/>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7" name="Shape 267"/>
        <p:cNvGrpSpPr/>
        <p:nvPr/>
      </p:nvGrpSpPr>
      <p:grpSpPr>
        <a:xfrm>
          <a:off x="0" y="0"/>
          <a:ext cx="0" cy="0"/>
          <a:chOff x="0" y="0"/>
          <a:chExt cx="0" cy="0"/>
        </a:xfrm>
      </p:grpSpPr>
      <p:sp>
        <p:nvSpPr>
          <p:cNvPr id="268" name="Google Shape;268;p189"/>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61E2D"/>
              </a:buClr>
              <a:buSzPts val="1000"/>
              <a:buFont typeface="Arial"/>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189"/>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_Instances_Orange">
  <p:cSld name="Resources_Instances_Orange">
    <p:spTree>
      <p:nvGrpSpPr>
        <p:cNvPr id="270" name="Shape 270"/>
        <p:cNvGrpSpPr/>
        <p:nvPr/>
      </p:nvGrpSpPr>
      <p:grpSpPr>
        <a:xfrm>
          <a:off x="0" y="0"/>
          <a:ext cx="0" cy="0"/>
          <a:chOff x="0" y="0"/>
          <a:chExt cx="0" cy="0"/>
        </a:xfrm>
      </p:grpSpPr>
      <p:sp>
        <p:nvSpPr>
          <p:cNvPr id="271" name="Google Shape;271;p190"/>
          <p:cNvSpPr/>
          <p:nvPr/>
        </p:nvSpPr>
        <p:spPr>
          <a:xfrm>
            <a:off x="88900" y="1009650"/>
            <a:ext cx="11998325" cy="1557338"/>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190"/>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Service Icons</a:t>
            </a:r>
            <a:endParaRPr/>
          </a:p>
        </p:txBody>
      </p:sp>
      <p:sp>
        <p:nvSpPr>
          <p:cNvPr id="273" name="Google Shape;273;p190"/>
          <p:cNvSpPr txBox="1"/>
          <p:nvPr/>
        </p:nvSpPr>
        <p:spPr>
          <a:xfrm>
            <a:off x="241300" y="2844800"/>
            <a:ext cx="1905000" cy="642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Resource Icons</a:t>
            </a:r>
            <a:endParaRPr/>
          </a:p>
        </p:txBody>
      </p:sp>
      <p:cxnSp>
        <p:nvCxnSpPr>
          <p:cNvPr id="274" name="Google Shape;274;p190"/>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275" name="Google Shape;275;p190"/>
          <p:cNvSpPr/>
          <p:nvPr/>
        </p:nvSpPr>
        <p:spPr>
          <a:xfrm>
            <a:off x="0" y="0"/>
            <a:ext cx="12191999" cy="6857999"/>
          </a:xfrm>
          <a:prstGeom prst="rect">
            <a:avLst/>
          </a:prstGeom>
          <a:noFill/>
          <a:ln cap="flat" cmpd="sng" w="177800">
            <a:solidFill>
              <a:srgbClr val="D45B0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190"/>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77" name="Google Shape;277;p190"/>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8" name="Google Shape;278;p190"/>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190"/>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80" name="Google Shape;280;p190"/>
          <p:cNvSpPr txBox="1"/>
          <p:nvPr/>
        </p:nvSpPr>
        <p:spPr>
          <a:xfrm>
            <a:off x="241300" y="4049487"/>
            <a:ext cx="1905000" cy="642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Instances</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nstances_Orange">
  <p:cSld name="1_Instances_Orange">
    <p:spTree>
      <p:nvGrpSpPr>
        <p:cNvPr id="281" name="Shape 281"/>
        <p:cNvGrpSpPr/>
        <p:nvPr/>
      </p:nvGrpSpPr>
      <p:grpSpPr>
        <a:xfrm>
          <a:off x="0" y="0"/>
          <a:ext cx="0" cy="0"/>
          <a:chOff x="0" y="0"/>
          <a:chExt cx="0" cy="0"/>
        </a:xfrm>
      </p:grpSpPr>
      <p:sp>
        <p:nvSpPr>
          <p:cNvPr id="282" name="Google Shape;282;p191"/>
          <p:cNvSpPr/>
          <p:nvPr/>
        </p:nvSpPr>
        <p:spPr>
          <a:xfrm>
            <a:off x="88900" y="1009650"/>
            <a:ext cx="11998325" cy="1557338"/>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191"/>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Service Icons</a:t>
            </a:r>
            <a:endParaRPr/>
          </a:p>
        </p:txBody>
      </p:sp>
      <p:sp>
        <p:nvSpPr>
          <p:cNvPr id="284" name="Google Shape;284;p191"/>
          <p:cNvSpPr txBox="1"/>
          <p:nvPr/>
        </p:nvSpPr>
        <p:spPr>
          <a:xfrm>
            <a:off x="241300" y="2844800"/>
            <a:ext cx="1905000" cy="642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Instances</a:t>
            </a:r>
            <a:endParaRPr/>
          </a:p>
        </p:txBody>
      </p:sp>
      <p:cxnSp>
        <p:nvCxnSpPr>
          <p:cNvPr id="285" name="Google Shape;285;p191"/>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286" name="Google Shape;286;p191"/>
          <p:cNvSpPr/>
          <p:nvPr/>
        </p:nvSpPr>
        <p:spPr>
          <a:xfrm>
            <a:off x="0" y="0"/>
            <a:ext cx="12191999" cy="6857999"/>
          </a:xfrm>
          <a:prstGeom prst="rect">
            <a:avLst/>
          </a:prstGeom>
          <a:noFill/>
          <a:ln cap="flat" cmpd="sng" w="177800">
            <a:solidFill>
              <a:srgbClr val="D45B0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191"/>
          <p:cNvSpPr txBox="1"/>
          <p:nvPr/>
        </p:nvSpPr>
        <p:spPr>
          <a:xfrm>
            <a:off x="4373563"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en-US" sz="1600">
                <a:solidFill>
                  <a:srgbClr val="161E2D"/>
                </a:solidFill>
                <a:latin typeface="Arial"/>
                <a:ea typeface="Arial"/>
                <a:cs typeface="Arial"/>
                <a:sym typeface="Arial"/>
              </a:rPr>
              <a:t>Resource Icons</a:t>
            </a:r>
            <a:endParaRPr/>
          </a:p>
        </p:txBody>
      </p:sp>
      <p:cxnSp>
        <p:nvCxnSpPr>
          <p:cNvPr id="288" name="Google Shape;288;p191"/>
          <p:cNvCxnSpPr/>
          <p:nvPr/>
        </p:nvCxnSpPr>
        <p:spPr>
          <a:xfrm>
            <a:off x="4238625" y="1009650"/>
            <a:ext cx="0" cy="1557338"/>
          </a:xfrm>
          <a:prstGeom prst="straightConnector1">
            <a:avLst/>
          </a:prstGeom>
          <a:noFill/>
          <a:ln cap="flat" cmpd="sng" w="12700">
            <a:solidFill>
              <a:srgbClr val="D5DBDB"/>
            </a:solidFill>
            <a:prstDash val="solid"/>
            <a:miter lim="800000"/>
            <a:headEnd len="sm" w="sm" type="none"/>
            <a:tailEnd len="sm" w="sm" type="none"/>
          </a:ln>
        </p:spPr>
      </p:cxnSp>
      <p:cxnSp>
        <p:nvCxnSpPr>
          <p:cNvPr id="289" name="Google Shape;289;p191"/>
          <p:cNvCxnSpPr/>
          <p:nvPr/>
        </p:nvCxnSpPr>
        <p:spPr>
          <a:xfrm>
            <a:off x="6249988" y="1009650"/>
            <a:ext cx="0" cy="1557338"/>
          </a:xfrm>
          <a:prstGeom prst="straightConnector1">
            <a:avLst/>
          </a:prstGeom>
          <a:noFill/>
          <a:ln cap="flat" cmpd="sng" w="12700">
            <a:solidFill>
              <a:srgbClr val="D5DBDB"/>
            </a:solidFill>
            <a:prstDash val="solid"/>
            <a:miter lim="800000"/>
            <a:headEnd len="sm" w="sm" type="none"/>
            <a:tailEnd len="sm" w="sm" type="none"/>
          </a:ln>
        </p:spPr>
      </p:cxnSp>
      <p:sp>
        <p:nvSpPr>
          <p:cNvPr id="290" name="Google Shape;290;p191"/>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1" name="Google Shape;291;p191"/>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2" name="Google Shape;292;p191"/>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191"/>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161E2D"/>
                </a:solidFill>
                <a:latin typeface="Arial"/>
                <a:ea typeface="Arial"/>
                <a:cs typeface="Arial"/>
                <a:sym typeface="Arial"/>
              </a:defRPr>
            </a:lvl1pPr>
            <a:lvl2pPr indent="0" lvl="1" marL="0" marR="0" algn="r">
              <a:spcBef>
                <a:spcPts val="0"/>
              </a:spcBef>
              <a:spcAft>
                <a:spcPts val="0"/>
              </a:spcAft>
              <a:buNone/>
              <a:defRPr sz="1200">
                <a:solidFill>
                  <a:srgbClr val="161E2D"/>
                </a:solidFill>
                <a:latin typeface="Arial"/>
                <a:ea typeface="Arial"/>
                <a:cs typeface="Arial"/>
                <a:sym typeface="Arial"/>
              </a:defRPr>
            </a:lvl2pPr>
            <a:lvl3pPr indent="0" lvl="2" marL="0" marR="0" algn="r">
              <a:spcBef>
                <a:spcPts val="0"/>
              </a:spcBef>
              <a:spcAft>
                <a:spcPts val="0"/>
              </a:spcAft>
              <a:buNone/>
              <a:defRPr sz="1200">
                <a:solidFill>
                  <a:srgbClr val="161E2D"/>
                </a:solidFill>
                <a:latin typeface="Arial"/>
                <a:ea typeface="Arial"/>
                <a:cs typeface="Arial"/>
                <a:sym typeface="Arial"/>
              </a:defRPr>
            </a:lvl3pPr>
            <a:lvl4pPr indent="0" lvl="3" marL="0" marR="0" algn="r">
              <a:spcBef>
                <a:spcPts val="0"/>
              </a:spcBef>
              <a:spcAft>
                <a:spcPts val="0"/>
              </a:spcAft>
              <a:buNone/>
              <a:defRPr sz="1200">
                <a:solidFill>
                  <a:srgbClr val="161E2D"/>
                </a:solidFill>
                <a:latin typeface="Arial"/>
                <a:ea typeface="Arial"/>
                <a:cs typeface="Arial"/>
                <a:sym typeface="Arial"/>
              </a:defRPr>
            </a:lvl4pPr>
            <a:lvl5pPr indent="0" lvl="4" marL="0" marR="0" algn="r">
              <a:spcBef>
                <a:spcPts val="0"/>
              </a:spcBef>
              <a:spcAft>
                <a:spcPts val="0"/>
              </a:spcAft>
              <a:buNone/>
              <a:defRPr sz="1200">
                <a:solidFill>
                  <a:srgbClr val="161E2D"/>
                </a:solidFill>
                <a:latin typeface="Arial"/>
                <a:ea typeface="Arial"/>
                <a:cs typeface="Arial"/>
                <a:sym typeface="Arial"/>
              </a:defRPr>
            </a:lvl5pPr>
            <a:lvl6pPr indent="0" lvl="5" marL="0" marR="0" algn="r">
              <a:spcBef>
                <a:spcPts val="0"/>
              </a:spcBef>
              <a:spcAft>
                <a:spcPts val="0"/>
              </a:spcAft>
              <a:buNone/>
              <a:defRPr sz="1200">
                <a:solidFill>
                  <a:srgbClr val="161E2D"/>
                </a:solidFill>
                <a:latin typeface="Arial"/>
                <a:ea typeface="Arial"/>
                <a:cs typeface="Arial"/>
                <a:sym typeface="Arial"/>
              </a:defRPr>
            </a:lvl6pPr>
            <a:lvl7pPr indent="0" lvl="6" marL="0" marR="0" algn="r">
              <a:spcBef>
                <a:spcPts val="0"/>
              </a:spcBef>
              <a:spcAft>
                <a:spcPts val="0"/>
              </a:spcAft>
              <a:buNone/>
              <a:defRPr sz="1200">
                <a:solidFill>
                  <a:srgbClr val="161E2D"/>
                </a:solidFill>
                <a:latin typeface="Arial"/>
                <a:ea typeface="Arial"/>
                <a:cs typeface="Arial"/>
                <a:sym typeface="Arial"/>
              </a:defRPr>
            </a:lvl7pPr>
            <a:lvl8pPr indent="0" lvl="7" marL="0" marR="0" algn="r">
              <a:spcBef>
                <a:spcPts val="0"/>
              </a:spcBef>
              <a:spcAft>
                <a:spcPts val="0"/>
              </a:spcAft>
              <a:buNone/>
              <a:defRPr sz="1200">
                <a:solidFill>
                  <a:srgbClr val="161E2D"/>
                </a:solidFill>
                <a:latin typeface="Arial"/>
                <a:ea typeface="Arial"/>
                <a:cs typeface="Arial"/>
                <a:sym typeface="Arial"/>
              </a:defRPr>
            </a:lvl8pPr>
            <a:lvl9pPr indent="0" lvl="8" marL="0" marR="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_DB">
  <p:cSld name="6_Title_DB">
    <p:spTree>
      <p:nvGrpSpPr>
        <p:cNvPr id="294" name="Shape 294"/>
        <p:cNvGrpSpPr/>
        <p:nvPr/>
      </p:nvGrpSpPr>
      <p:grpSpPr>
        <a:xfrm>
          <a:off x="0" y="0"/>
          <a:ext cx="0" cy="0"/>
          <a:chOff x="0" y="0"/>
          <a:chExt cx="0" cy="0"/>
        </a:xfrm>
      </p:grpSpPr>
      <p:sp>
        <p:nvSpPr>
          <p:cNvPr id="295" name="Google Shape;295;p192"/>
          <p:cNvSpPr txBox="1"/>
          <p:nvPr>
            <p:ph idx="11" type="ftr"/>
          </p:nvPr>
        </p:nvSpPr>
        <p:spPr>
          <a:xfrm>
            <a:off x="1090550" y="6250334"/>
            <a:ext cx="4463143"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chemeClr val="lt1"/>
              </a:buClr>
              <a:buSzPts val="1000"/>
              <a:buFont typeface="Arial"/>
              <a:buNone/>
              <a:defRPr sz="10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192"/>
          <p:cNvSpPr txBox="1"/>
          <p:nvPr>
            <p:ph idx="12" type="sldNum"/>
          </p:nvPr>
        </p:nvSpPr>
        <p:spPr>
          <a:xfrm>
            <a:off x="9106677" y="6250334"/>
            <a:ext cx="284438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chemeClr val="lt1"/>
                </a:solidFill>
                <a:latin typeface="Arial"/>
                <a:ea typeface="Arial"/>
                <a:cs typeface="Arial"/>
                <a:sym typeface="Arial"/>
              </a:defRPr>
            </a:lvl1pPr>
            <a:lvl2pPr indent="0" lvl="1" marL="0" algn="r">
              <a:spcBef>
                <a:spcPts val="0"/>
              </a:spcBef>
              <a:spcAft>
                <a:spcPts val="0"/>
              </a:spcAft>
              <a:buNone/>
              <a:defRPr sz="1200">
                <a:solidFill>
                  <a:schemeClr val="lt1"/>
                </a:solidFill>
                <a:latin typeface="Arial"/>
                <a:ea typeface="Arial"/>
                <a:cs typeface="Arial"/>
                <a:sym typeface="Arial"/>
              </a:defRPr>
            </a:lvl2pPr>
            <a:lvl3pPr indent="0" lvl="2" marL="0" algn="r">
              <a:spcBef>
                <a:spcPts val="0"/>
              </a:spcBef>
              <a:spcAft>
                <a:spcPts val="0"/>
              </a:spcAft>
              <a:buNone/>
              <a:defRPr sz="1200">
                <a:solidFill>
                  <a:schemeClr val="lt1"/>
                </a:solidFill>
                <a:latin typeface="Arial"/>
                <a:ea typeface="Arial"/>
                <a:cs typeface="Arial"/>
                <a:sym typeface="Arial"/>
              </a:defRPr>
            </a:lvl3pPr>
            <a:lvl4pPr indent="0" lvl="3" marL="0" algn="r">
              <a:spcBef>
                <a:spcPts val="0"/>
              </a:spcBef>
              <a:spcAft>
                <a:spcPts val="0"/>
              </a:spcAft>
              <a:buNone/>
              <a:defRPr sz="1200">
                <a:solidFill>
                  <a:schemeClr val="lt1"/>
                </a:solidFill>
                <a:latin typeface="Arial"/>
                <a:ea typeface="Arial"/>
                <a:cs typeface="Arial"/>
                <a:sym typeface="Arial"/>
              </a:defRPr>
            </a:lvl4pPr>
            <a:lvl5pPr indent="0" lvl="4" marL="0" algn="r">
              <a:spcBef>
                <a:spcPts val="0"/>
              </a:spcBef>
              <a:spcAft>
                <a:spcPts val="0"/>
              </a:spcAft>
              <a:buNone/>
              <a:defRPr sz="1200">
                <a:solidFill>
                  <a:schemeClr val="lt1"/>
                </a:solidFill>
                <a:latin typeface="Arial"/>
                <a:ea typeface="Arial"/>
                <a:cs typeface="Arial"/>
                <a:sym typeface="Arial"/>
              </a:defRPr>
            </a:lvl5pPr>
            <a:lvl6pPr indent="0" lvl="5" marL="0" algn="r">
              <a:spcBef>
                <a:spcPts val="0"/>
              </a:spcBef>
              <a:spcAft>
                <a:spcPts val="0"/>
              </a:spcAft>
              <a:buNone/>
              <a:defRPr sz="1200">
                <a:solidFill>
                  <a:schemeClr val="lt1"/>
                </a:solidFill>
                <a:latin typeface="Arial"/>
                <a:ea typeface="Arial"/>
                <a:cs typeface="Arial"/>
                <a:sym typeface="Arial"/>
              </a:defRPr>
            </a:lvl6pPr>
            <a:lvl7pPr indent="0" lvl="6" marL="0" algn="r">
              <a:spcBef>
                <a:spcPts val="0"/>
              </a:spcBef>
              <a:spcAft>
                <a:spcPts val="0"/>
              </a:spcAft>
              <a:buNone/>
              <a:defRPr sz="1200">
                <a:solidFill>
                  <a:schemeClr val="lt1"/>
                </a:solidFill>
                <a:latin typeface="Arial"/>
                <a:ea typeface="Arial"/>
                <a:cs typeface="Arial"/>
                <a:sym typeface="Arial"/>
              </a:defRPr>
            </a:lvl7pPr>
            <a:lvl8pPr indent="0" lvl="7" marL="0" algn="r">
              <a:spcBef>
                <a:spcPts val="0"/>
              </a:spcBef>
              <a:spcAft>
                <a:spcPts val="0"/>
              </a:spcAft>
              <a:buNone/>
              <a:defRPr sz="1200">
                <a:solidFill>
                  <a:schemeClr val="lt1"/>
                </a:solidFill>
                <a:latin typeface="Arial"/>
                <a:ea typeface="Arial"/>
                <a:cs typeface="Arial"/>
                <a:sym typeface="Arial"/>
              </a:defRPr>
            </a:lvl8pPr>
            <a:lvl9pPr indent="0" lvl="8" marL="0" algn="r">
              <a:spcBef>
                <a:spcPts val="0"/>
              </a:spcBef>
              <a:spcAft>
                <a:spcPts val="0"/>
              </a:spcAft>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97" name="Google Shape;297;p192"/>
          <p:cNvSpPr txBox="1"/>
          <p:nvPr>
            <p:ph type="ctrTitle"/>
          </p:nvPr>
        </p:nvSpPr>
        <p:spPr>
          <a:xfrm>
            <a:off x="291226" y="2101932"/>
            <a:ext cx="8195549" cy="22511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8" name="Google Shape;298;p192"/>
          <p:cNvSpPr/>
          <p:nvPr/>
        </p:nvSpPr>
        <p:spPr>
          <a:xfrm>
            <a:off x="0" y="0"/>
            <a:ext cx="12191999" cy="6857999"/>
          </a:xfrm>
          <a:prstGeom prst="rect">
            <a:avLst/>
          </a:prstGeom>
          <a:noFill/>
          <a:ln cap="flat" cmpd="sng" w="177800">
            <a:solidFill>
              <a:srgbClr val="FF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ub-three-col">
  <p:cSld name="Title-sub-three-col">
    <p:spTree>
      <p:nvGrpSpPr>
        <p:cNvPr id="42" name="Shape 42"/>
        <p:cNvGrpSpPr/>
        <p:nvPr/>
      </p:nvGrpSpPr>
      <p:grpSpPr>
        <a:xfrm>
          <a:off x="0" y="0"/>
          <a:ext cx="0" cy="0"/>
          <a:chOff x="0" y="0"/>
          <a:chExt cx="0" cy="0"/>
        </a:xfrm>
      </p:grpSpPr>
      <p:sp>
        <p:nvSpPr>
          <p:cNvPr id="43" name="Google Shape;43;p157"/>
          <p:cNvSpPr txBox="1"/>
          <p:nvPr>
            <p:ph type="title"/>
          </p:nvPr>
        </p:nvSpPr>
        <p:spPr>
          <a:xfrm>
            <a:off x="241300" y="365125"/>
            <a:ext cx="11709400" cy="6445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4" name="Google Shape;44;p157"/>
          <p:cNvSpPr txBox="1"/>
          <p:nvPr>
            <p:ph idx="1" type="body"/>
          </p:nvPr>
        </p:nvSpPr>
        <p:spPr>
          <a:xfrm>
            <a:off x="240943" y="2273593"/>
            <a:ext cx="3602396" cy="358495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57"/>
          <p:cNvSpPr txBox="1"/>
          <p:nvPr>
            <p:ph idx="2" type="body"/>
          </p:nvPr>
        </p:nvSpPr>
        <p:spPr>
          <a:xfrm>
            <a:off x="4294802" y="2273593"/>
            <a:ext cx="3602396" cy="358495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7"/>
          <p:cNvSpPr txBox="1"/>
          <p:nvPr>
            <p:ph idx="3" type="body"/>
          </p:nvPr>
        </p:nvSpPr>
        <p:spPr>
          <a:xfrm>
            <a:off x="8326793" y="2273593"/>
            <a:ext cx="3602396" cy="358495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57"/>
          <p:cNvSpPr txBox="1"/>
          <p:nvPr>
            <p:ph idx="4" type="body"/>
          </p:nvPr>
        </p:nvSpPr>
        <p:spPr>
          <a:xfrm>
            <a:off x="240942" y="1149398"/>
            <a:ext cx="11710116" cy="9842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57"/>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61E2D"/>
              </a:buClr>
              <a:buSzPts val="1000"/>
              <a:buFont typeface="Arial"/>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7"/>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161E2D"/>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161E2D"/>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161E2D"/>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161E2D"/>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161E2D"/>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161E2D"/>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161E2D"/>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161E2D"/>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0" name="Shape 50"/>
        <p:cNvGrpSpPr/>
        <p:nvPr/>
      </p:nvGrpSpPr>
      <p:grpSpPr>
        <a:xfrm>
          <a:off x="0" y="0"/>
          <a:ext cx="0" cy="0"/>
          <a:chOff x="0" y="0"/>
          <a:chExt cx="0" cy="0"/>
        </a:xfrm>
      </p:grpSpPr>
      <p:sp>
        <p:nvSpPr>
          <p:cNvPr id="51" name="Google Shape;51;p158"/>
          <p:cNvSpPr txBox="1"/>
          <p:nvPr>
            <p:ph type="title"/>
          </p:nvPr>
        </p:nvSpPr>
        <p:spPr>
          <a:xfrm>
            <a:off x="240941" y="365126"/>
            <a:ext cx="11710118"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2" name="Google Shape;52;p158"/>
          <p:cNvSpPr txBox="1"/>
          <p:nvPr>
            <p:ph idx="1" type="body"/>
          </p:nvPr>
        </p:nvSpPr>
        <p:spPr>
          <a:xfrm>
            <a:off x="240941" y="1175657"/>
            <a:ext cx="11710118" cy="47270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400"/>
              <a:buNone/>
              <a:defRPr/>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58"/>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61E2D"/>
              </a:buClr>
              <a:buSzPts val="1000"/>
              <a:buFont typeface="Arial"/>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8"/>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161E2D"/>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161E2D"/>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161E2D"/>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161E2D"/>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161E2D"/>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161E2D"/>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161E2D"/>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161E2D"/>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content">
  <p:cSld name="Two-col-content">
    <p:spTree>
      <p:nvGrpSpPr>
        <p:cNvPr id="55" name="Shape 55"/>
        <p:cNvGrpSpPr/>
        <p:nvPr/>
      </p:nvGrpSpPr>
      <p:grpSpPr>
        <a:xfrm>
          <a:off x="0" y="0"/>
          <a:ext cx="0" cy="0"/>
          <a:chOff x="0" y="0"/>
          <a:chExt cx="0" cy="0"/>
        </a:xfrm>
      </p:grpSpPr>
      <p:sp>
        <p:nvSpPr>
          <p:cNvPr id="56" name="Google Shape;56;p159"/>
          <p:cNvSpPr txBox="1"/>
          <p:nvPr>
            <p:ph type="title"/>
          </p:nvPr>
        </p:nvSpPr>
        <p:spPr>
          <a:xfrm>
            <a:off x="241300" y="365125"/>
            <a:ext cx="11709400" cy="6445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7" name="Google Shape;57;p159"/>
          <p:cNvSpPr txBox="1"/>
          <p:nvPr>
            <p:ph idx="1" type="body"/>
          </p:nvPr>
        </p:nvSpPr>
        <p:spPr>
          <a:xfrm>
            <a:off x="240942" y="1175657"/>
            <a:ext cx="5669528" cy="472701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59"/>
          <p:cNvSpPr txBox="1"/>
          <p:nvPr>
            <p:ph idx="2" type="body"/>
          </p:nvPr>
        </p:nvSpPr>
        <p:spPr>
          <a:xfrm>
            <a:off x="6281530" y="1175657"/>
            <a:ext cx="5669528" cy="472701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59"/>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61E2D"/>
              </a:buClr>
              <a:buSzPts val="1000"/>
              <a:buFont typeface="Arial"/>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9"/>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161E2D"/>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161E2D"/>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161E2D"/>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161E2D"/>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161E2D"/>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161E2D"/>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161E2D"/>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161E2D"/>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three-col">
  <p:cSld name="Title-three-col">
    <p:spTree>
      <p:nvGrpSpPr>
        <p:cNvPr id="61" name="Shape 61"/>
        <p:cNvGrpSpPr/>
        <p:nvPr/>
      </p:nvGrpSpPr>
      <p:grpSpPr>
        <a:xfrm>
          <a:off x="0" y="0"/>
          <a:ext cx="0" cy="0"/>
          <a:chOff x="0" y="0"/>
          <a:chExt cx="0" cy="0"/>
        </a:xfrm>
      </p:grpSpPr>
      <p:sp>
        <p:nvSpPr>
          <p:cNvPr id="62" name="Google Shape;62;p160"/>
          <p:cNvSpPr txBox="1"/>
          <p:nvPr>
            <p:ph type="title"/>
          </p:nvPr>
        </p:nvSpPr>
        <p:spPr>
          <a:xfrm>
            <a:off x="241300" y="365125"/>
            <a:ext cx="11709400" cy="6445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3" name="Google Shape;63;p160"/>
          <p:cNvSpPr txBox="1"/>
          <p:nvPr>
            <p:ph idx="1" type="body"/>
          </p:nvPr>
        </p:nvSpPr>
        <p:spPr>
          <a:xfrm>
            <a:off x="240943" y="1175657"/>
            <a:ext cx="3602396" cy="472701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60"/>
          <p:cNvSpPr txBox="1"/>
          <p:nvPr>
            <p:ph idx="2" type="body"/>
          </p:nvPr>
        </p:nvSpPr>
        <p:spPr>
          <a:xfrm>
            <a:off x="4294802" y="1175657"/>
            <a:ext cx="3602396" cy="472701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0"/>
          <p:cNvSpPr txBox="1"/>
          <p:nvPr>
            <p:ph idx="3" type="body"/>
          </p:nvPr>
        </p:nvSpPr>
        <p:spPr>
          <a:xfrm>
            <a:off x="8326793" y="1175657"/>
            <a:ext cx="3602396" cy="472701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0"/>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61E2D"/>
              </a:buClr>
              <a:buSzPts val="1000"/>
              <a:buFont typeface="Arial"/>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0"/>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161E2D"/>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161E2D"/>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161E2D"/>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161E2D"/>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161E2D"/>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161E2D"/>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161E2D"/>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161E2D"/>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only">
  <p:cSld name="Title-only">
    <p:spTree>
      <p:nvGrpSpPr>
        <p:cNvPr id="68" name="Shape 68"/>
        <p:cNvGrpSpPr/>
        <p:nvPr/>
      </p:nvGrpSpPr>
      <p:grpSpPr>
        <a:xfrm>
          <a:off x="0" y="0"/>
          <a:ext cx="0" cy="0"/>
          <a:chOff x="0" y="0"/>
          <a:chExt cx="0" cy="0"/>
        </a:xfrm>
      </p:grpSpPr>
      <p:sp>
        <p:nvSpPr>
          <p:cNvPr id="69" name="Google Shape;69;p161"/>
          <p:cNvSpPr txBox="1"/>
          <p:nvPr>
            <p:ph type="title"/>
          </p:nvPr>
        </p:nvSpPr>
        <p:spPr>
          <a:xfrm>
            <a:off x="241300" y="365125"/>
            <a:ext cx="11709400" cy="6445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0" name="Google Shape;70;p161"/>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61E2D"/>
              </a:buClr>
              <a:buSzPts val="1000"/>
              <a:buFont typeface="Arial"/>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1"/>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161E2D"/>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161E2D"/>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161E2D"/>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161E2D"/>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161E2D"/>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161E2D"/>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161E2D"/>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161E2D"/>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col-content">
  <p:cSld name="1_Two-col-content">
    <p:spTree>
      <p:nvGrpSpPr>
        <p:cNvPr id="72" name="Shape 72"/>
        <p:cNvGrpSpPr/>
        <p:nvPr/>
      </p:nvGrpSpPr>
      <p:grpSpPr>
        <a:xfrm>
          <a:off x="0" y="0"/>
          <a:ext cx="0" cy="0"/>
          <a:chOff x="0" y="0"/>
          <a:chExt cx="0" cy="0"/>
        </a:xfrm>
      </p:grpSpPr>
      <p:sp>
        <p:nvSpPr>
          <p:cNvPr id="73" name="Google Shape;73;p162"/>
          <p:cNvSpPr txBox="1"/>
          <p:nvPr>
            <p:ph type="title"/>
          </p:nvPr>
        </p:nvSpPr>
        <p:spPr>
          <a:xfrm>
            <a:off x="241300" y="365125"/>
            <a:ext cx="11709400" cy="6445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162"/>
          <p:cNvSpPr txBox="1"/>
          <p:nvPr>
            <p:ph idx="1" type="body"/>
          </p:nvPr>
        </p:nvSpPr>
        <p:spPr>
          <a:xfrm>
            <a:off x="240942" y="2273592"/>
            <a:ext cx="5669528" cy="358495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2"/>
          <p:cNvSpPr txBox="1"/>
          <p:nvPr>
            <p:ph idx="2" type="body"/>
          </p:nvPr>
        </p:nvSpPr>
        <p:spPr>
          <a:xfrm>
            <a:off x="6281530" y="2273592"/>
            <a:ext cx="5669528" cy="358495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62"/>
          <p:cNvSpPr txBox="1"/>
          <p:nvPr>
            <p:ph idx="3" type="body"/>
          </p:nvPr>
        </p:nvSpPr>
        <p:spPr>
          <a:xfrm>
            <a:off x="240942" y="1149398"/>
            <a:ext cx="11710116" cy="9842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2"/>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61E2D"/>
              </a:buClr>
              <a:buSzPts val="1000"/>
              <a:buFont typeface="Arial"/>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2"/>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161E2D"/>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161E2D"/>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161E2D"/>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161E2D"/>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161E2D"/>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161E2D"/>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161E2D"/>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161E2D"/>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22" Type="http://schemas.openxmlformats.org/officeDocument/2006/relationships/slideLayout" Target="../slideLayouts/slideLayout24.xml"/><Relationship Id="rId21" Type="http://schemas.openxmlformats.org/officeDocument/2006/relationships/slideLayout" Target="../slideLayouts/slideLayout23.xml"/><Relationship Id="rId24" Type="http://schemas.openxmlformats.org/officeDocument/2006/relationships/slideLayout" Target="../slideLayouts/slideLayout26.xml"/><Relationship Id="rId23" Type="http://schemas.openxmlformats.org/officeDocument/2006/relationships/slideLayout" Target="../slideLayouts/slideLayout25.xml"/><Relationship Id="rId1" Type="http://schemas.openxmlformats.org/officeDocument/2006/relationships/slide" Target="/ppt/slides/slide2.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26" Type="http://schemas.openxmlformats.org/officeDocument/2006/relationships/slideLayout" Target="../slideLayouts/slideLayout28.xml"/><Relationship Id="rId25" Type="http://schemas.openxmlformats.org/officeDocument/2006/relationships/slideLayout" Target="../slideLayouts/slideLayout27.xml"/><Relationship Id="rId28" Type="http://schemas.openxmlformats.org/officeDocument/2006/relationships/slideLayout" Target="../slideLayouts/slideLayout30.xml"/><Relationship Id="rId27" Type="http://schemas.openxmlformats.org/officeDocument/2006/relationships/slideLayout" Target="../slideLayouts/slideLayout29.xml"/><Relationship Id="rId5" Type="http://schemas.openxmlformats.org/officeDocument/2006/relationships/slideLayout" Target="../slideLayouts/slideLayout7.xml"/><Relationship Id="rId6" Type="http://schemas.openxmlformats.org/officeDocument/2006/relationships/slideLayout" Target="../slideLayouts/slideLayout8.xml"/><Relationship Id="rId29" Type="http://schemas.openxmlformats.org/officeDocument/2006/relationships/slideLayout" Target="../slideLayouts/slideLayout31.xml"/><Relationship Id="rId7" Type="http://schemas.openxmlformats.org/officeDocument/2006/relationships/slideLayout" Target="../slideLayouts/slideLayout9.xml"/><Relationship Id="rId8" Type="http://schemas.openxmlformats.org/officeDocument/2006/relationships/slideLayout" Target="../slideLayouts/slideLayout10.xml"/><Relationship Id="rId31" Type="http://schemas.openxmlformats.org/officeDocument/2006/relationships/slideLayout" Target="../slideLayouts/slideLayout33.xml"/><Relationship Id="rId30" Type="http://schemas.openxmlformats.org/officeDocument/2006/relationships/slideLayout" Target="../slideLayouts/slideLayout32.xml"/><Relationship Id="rId11" Type="http://schemas.openxmlformats.org/officeDocument/2006/relationships/slideLayout" Target="../slideLayouts/slideLayout13.xml"/><Relationship Id="rId33" Type="http://schemas.openxmlformats.org/officeDocument/2006/relationships/slideLayout" Target="../slideLayouts/slideLayout35.xml"/><Relationship Id="rId10" Type="http://schemas.openxmlformats.org/officeDocument/2006/relationships/slideLayout" Target="../slideLayouts/slideLayout12.xml"/><Relationship Id="rId32" Type="http://schemas.openxmlformats.org/officeDocument/2006/relationships/slideLayout" Target="../slideLayouts/slideLayout34.xml"/><Relationship Id="rId13" Type="http://schemas.openxmlformats.org/officeDocument/2006/relationships/slideLayout" Target="../slideLayouts/slideLayout15.xml"/><Relationship Id="rId35" Type="http://schemas.openxmlformats.org/officeDocument/2006/relationships/slideLayout" Target="../slideLayouts/slideLayout37.xml"/><Relationship Id="rId12" Type="http://schemas.openxmlformats.org/officeDocument/2006/relationships/slideLayout" Target="../slideLayouts/slideLayout14.xml"/><Relationship Id="rId34" Type="http://schemas.openxmlformats.org/officeDocument/2006/relationships/slideLayout" Target="../slideLayouts/slideLayout36.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36" Type="http://schemas.openxmlformats.org/officeDocument/2006/relationships/theme" Target="../theme/theme3.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19" Type="http://schemas.openxmlformats.org/officeDocument/2006/relationships/slideLayout" Target="../slideLayouts/slideLayout21.xml"/><Relationship Id="rId1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E2D"/>
        </a:solidFill>
      </p:bgPr>
    </p:bg>
    <p:spTree>
      <p:nvGrpSpPr>
        <p:cNvPr id="9" name="Shape 9"/>
        <p:cNvGrpSpPr/>
        <p:nvPr/>
      </p:nvGrpSpPr>
      <p:grpSpPr>
        <a:xfrm>
          <a:off x="0" y="0"/>
          <a:ext cx="0" cy="0"/>
          <a:chOff x="0" y="0"/>
          <a:chExt cx="0" cy="0"/>
        </a:xfrm>
      </p:grpSpPr>
      <p:sp>
        <p:nvSpPr>
          <p:cNvPr id="10" name="Google Shape;10;p154"/>
          <p:cNvSpPr txBox="1"/>
          <p:nvPr>
            <p:ph type="title"/>
          </p:nvPr>
        </p:nvSpPr>
        <p:spPr>
          <a:xfrm>
            <a:off x="241300" y="365125"/>
            <a:ext cx="11709400" cy="6445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11" name="Google Shape;11;p154"/>
          <p:cNvSpPr txBox="1"/>
          <p:nvPr>
            <p:ph idx="1" type="body"/>
          </p:nvPr>
        </p:nvSpPr>
        <p:spPr>
          <a:xfrm>
            <a:off x="241300" y="1176338"/>
            <a:ext cx="11709400" cy="47259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SzPts val="1400"/>
              <a:buNone/>
              <a:defRPr b="0" i="0" sz="2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SzPts val="1400"/>
              <a:buNone/>
              <a:defRPr b="0" i="0" sz="20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SzPts val="1400"/>
              <a:buNone/>
              <a:defRPr b="0" i="0" sz="180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SzPts val="1400"/>
              <a:buNone/>
              <a:defRPr b="0" i="0" sz="16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4"/>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r">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r">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r">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r">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r">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r">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r">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r">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54"/>
          <p:cNvCxnSpPr/>
          <p:nvPr/>
        </p:nvCxnSpPr>
        <p:spPr>
          <a:xfrm>
            <a:off x="280988" y="6070600"/>
            <a:ext cx="11669712" cy="0"/>
          </a:xfrm>
          <a:prstGeom prst="straightConnector1">
            <a:avLst/>
          </a:prstGeom>
          <a:noFill/>
          <a:ln cap="flat" cmpd="sng" w="28575">
            <a:solidFill>
              <a:srgbClr val="272F3D"/>
            </a:solidFill>
            <a:prstDash val="solid"/>
            <a:miter lim="800000"/>
            <a:headEnd len="sm" w="sm" type="none"/>
            <a:tailEnd len="sm" w="sm" type="none"/>
          </a:ln>
        </p:spPr>
      </p:cxnSp>
      <p:sp>
        <p:nvSpPr>
          <p:cNvPr id="14" name="Google Shape;14;p154"/>
          <p:cNvSpPr txBox="1"/>
          <p:nvPr>
            <p:ph idx="11" type="ftr"/>
          </p:nvPr>
        </p:nvSpPr>
        <p:spPr>
          <a:xfrm>
            <a:off x="1184275" y="6229350"/>
            <a:ext cx="572928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 name="Shape 36"/>
        <p:cNvGrpSpPr/>
        <p:nvPr/>
      </p:nvGrpSpPr>
      <p:grpSpPr>
        <a:xfrm>
          <a:off x="0" y="0"/>
          <a:ext cx="0" cy="0"/>
          <a:chOff x="0" y="0"/>
          <a:chExt cx="0" cy="0"/>
        </a:xfrm>
      </p:grpSpPr>
      <p:sp>
        <p:nvSpPr>
          <p:cNvPr id="37" name="Google Shape;37;p156"/>
          <p:cNvSpPr txBox="1"/>
          <p:nvPr>
            <p:ph type="title"/>
          </p:nvPr>
        </p:nvSpPr>
        <p:spPr>
          <a:xfrm>
            <a:off x="241300" y="365125"/>
            <a:ext cx="11709400" cy="6445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1pPr>
            <a:lvl2pPr lvl="1"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2pPr>
            <a:lvl3pPr lvl="2"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3pPr>
            <a:lvl4pPr lvl="3"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4pPr>
            <a:lvl5pPr lvl="4"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5pPr>
            <a:lvl6pPr lvl="5"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6pPr>
            <a:lvl7pPr lvl="6"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7pPr>
            <a:lvl8pPr lvl="7"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8pPr>
            <a:lvl9pPr lvl="8"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9pPr>
          </a:lstStyle>
          <a:p/>
        </p:txBody>
      </p:sp>
      <p:sp>
        <p:nvSpPr>
          <p:cNvPr id="38" name="Google Shape;38;p156"/>
          <p:cNvSpPr txBox="1"/>
          <p:nvPr>
            <p:ph idx="1" type="body"/>
          </p:nvPr>
        </p:nvSpPr>
        <p:spPr>
          <a:xfrm>
            <a:off x="241300" y="1176338"/>
            <a:ext cx="11709400" cy="47259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SzPts val="1400"/>
              <a:buNone/>
              <a:defRPr b="0" i="0" sz="2400" u="none" cap="none" strike="noStrike">
                <a:solidFill>
                  <a:srgbClr val="161E2D"/>
                </a:solidFill>
                <a:latin typeface="Arial"/>
                <a:ea typeface="Arial"/>
                <a:cs typeface="Arial"/>
                <a:sym typeface="Arial"/>
              </a:defRPr>
            </a:lvl1pPr>
            <a:lvl2pPr indent="-228600" lvl="1" marL="914400" marR="0" rtl="0" algn="l">
              <a:lnSpc>
                <a:spcPct val="90000"/>
              </a:lnSpc>
              <a:spcBef>
                <a:spcPts val="500"/>
              </a:spcBef>
              <a:spcAft>
                <a:spcPts val="0"/>
              </a:spcAft>
              <a:buSzPts val="1400"/>
              <a:buNone/>
              <a:defRPr b="0" i="0" sz="2000" u="none" cap="none" strike="noStrike">
                <a:solidFill>
                  <a:srgbClr val="161E2D"/>
                </a:solidFill>
                <a:latin typeface="Arial"/>
                <a:ea typeface="Arial"/>
                <a:cs typeface="Arial"/>
                <a:sym typeface="Arial"/>
              </a:defRPr>
            </a:lvl2pPr>
            <a:lvl3pPr indent="-228600" lvl="2" marL="1371600" marR="0" rtl="0" algn="l">
              <a:lnSpc>
                <a:spcPct val="90000"/>
              </a:lnSpc>
              <a:spcBef>
                <a:spcPts val="500"/>
              </a:spcBef>
              <a:spcAft>
                <a:spcPts val="0"/>
              </a:spcAft>
              <a:buSzPts val="1400"/>
              <a:buNone/>
              <a:defRPr b="0" i="0" sz="1800" u="none" cap="none" strike="noStrike">
                <a:solidFill>
                  <a:srgbClr val="161E2D"/>
                </a:solidFill>
                <a:latin typeface="Arial"/>
                <a:ea typeface="Arial"/>
                <a:cs typeface="Arial"/>
                <a:sym typeface="Arial"/>
              </a:defRPr>
            </a:lvl3pPr>
            <a:lvl4pPr indent="-228600" lvl="3" marL="1828800" marR="0" rtl="0" algn="l">
              <a:lnSpc>
                <a:spcPct val="90000"/>
              </a:lnSpc>
              <a:spcBef>
                <a:spcPts val="500"/>
              </a:spcBef>
              <a:spcAft>
                <a:spcPts val="0"/>
              </a:spcAft>
              <a:buSzPts val="1400"/>
              <a:buNone/>
              <a:defRPr b="0" i="0" sz="1600" u="none" cap="none" strike="noStrike">
                <a:solidFill>
                  <a:srgbClr val="161E2D"/>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156"/>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161E2D"/>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161E2D"/>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161E2D"/>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161E2D"/>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161E2D"/>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161E2D"/>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161E2D"/>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161E2D"/>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40" name="Google Shape;40;p156"/>
          <p:cNvCxnSpPr/>
          <p:nvPr/>
        </p:nvCxnSpPr>
        <p:spPr>
          <a:xfrm>
            <a:off x="280988" y="6070600"/>
            <a:ext cx="11669712" cy="0"/>
          </a:xfrm>
          <a:prstGeom prst="straightConnector1">
            <a:avLst/>
          </a:prstGeom>
          <a:noFill/>
          <a:ln cap="flat" cmpd="sng" w="28575">
            <a:solidFill>
              <a:srgbClr val="EAEDED"/>
            </a:solidFill>
            <a:prstDash val="solid"/>
            <a:miter lim="800000"/>
            <a:headEnd len="sm" w="sm" type="none"/>
            <a:tailEnd len="sm" w="sm" type="none"/>
          </a:ln>
        </p:spPr>
      </p:cxnSp>
      <p:sp>
        <p:nvSpPr>
          <p:cNvPr id="41" name="Google Shape;41;p156">
            <a:hlinkClick action="ppaction://hlinksldjump" r:id="rId1"/>
          </p:cNvPr>
          <p:cNvSpPr/>
          <p:nvPr/>
        </p:nvSpPr>
        <p:spPr>
          <a:xfrm>
            <a:off x="11661250" y="136475"/>
            <a:ext cx="424500" cy="4095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hyperlink" Target="https://arxiv.org/abs/2006.11477" TargetMode="Externa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distill.pub/2017/ctc/" TargetMode="Externa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s://huggingface.co/facebook/wav2vec2-large-xlsr-53"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towardsdatascience.com/on-the-disparity-between-swish-and-gelu-1ddde902d64b" TargetMode="Externa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s://towardsdatascience.com/on-the-disparity-between-swish-and-gelu-1ddde902d64b" TargetMode="External"/><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7.png"/><Relationship Id="rId7"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drive.google.com/file/d/11olrb3-tZUdUVav1anwKTG8R9V5TSUdz/view" TargetMode="External"/><Relationship Id="rId4" Type="http://schemas.openxmlformats.org/officeDocument/2006/relationships/image" Target="../media/image1.png"/><Relationship Id="rId9" Type="http://schemas.openxmlformats.org/officeDocument/2006/relationships/image" Target="../media/image10.png"/><Relationship Id="rId5" Type="http://schemas.openxmlformats.org/officeDocument/2006/relationships/hyperlink" Target="http://drive.google.com/file/d/1c3tUj_7Dcq7o3VXbnuPLzeIWUcEiTI5J/view" TargetMode="External"/><Relationship Id="rId6" Type="http://schemas.openxmlformats.org/officeDocument/2006/relationships/hyperlink" Target="http://drive.google.com/file/d/1Euloz3OLgiPsCuvWEPs02NDcwDWeqe59/view" TargetMode="External"/><Relationship Id="rId7" Type="http://schemas.openxmlformats.org/officeDocument/2006/relationships/hyperlink" Target="http://drive.google.com/file/d/11WaR-9Ez7V6DvIzfzjrnISzCnnnsga76/view" TargetMode="External"/><Relationship Id="rId8" Type="http://schemas.openxmlformats.org/officeDocument/2006/relationships/image" Target="../media/image12.png"/><Relationship Id="rId11" Type="http://schemas.openxmlformats.org/officeDocument/2006/relationships/image" Target="../media/image15.png"/><Relationship Id="rId10"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10.xml"/><Relationship Id="rId5" Type="http://schemas.openxmlformats.org/officeDocument/2006/relationships/slide" Target="/ppt/slides/slide16.xml"/><Relationship Id="rId6" Type="http://schemas.openxmlformats.org/officeDocument/2006/relationships/slide" Target="/ppt/slides/slide20.xml"/><Relationship Id="rId7" Type="http://schemas.openxmlformats.org/officeDocument/2006/relationships/slide" Target="/ppt/slides/slide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slide" Target="/ppt/slid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tech.kakaoenterprise.com/6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
          <p:cNvSpPr txBox="1"/>
          <p:nvPr>
            <p:ph type="ctrTitle"/>
          </p:nvPr>
        </p:nvSpPr>
        <p:spPr>
          <a:xfrm>
            <a:off x="152400" y="1473200"/>
            <a:ext cx="9650413" cy="259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4팀 PPT 도우미</a:t>
            </a:r>
            <a:endParaRPr/>
          </a:p>
        </p:txBody>
      </p:sp>
      <p:sp>
        <p:nvSpPr>
          <p:cNvPr id="304" name="Google Shape;304;p1"/>
          <p:cNvSpPr txBox="1"/>
          <p:nvPr>
            <p:ph idx="1" type="subTitle"/>
          </p:nvPr>
        </p:nvSpPr>
        <p:spPr>
          <a:xfrm>
            <a:off x="1090625" y="4289425"/>
            <a:ext cx="8826600" cy="1058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팀장</a:t>
            </a:r>
            <a:r>
              <a:rPr lang="en-US"/>
              <a:t> : 김무준</a:t>
            </a:r>
            <a:endParaRPr/>
          </a:p>
          <a:p>
            <a:pPr indent="0" lvl="0" marL="0" rtl="0" algn="l">
              <a:lnSpc>
                <a:spcPct val="90000"/>
              </a:lnSpc>
              <a:spcBef>
                <a:spcPts val="0"/>
              </a:spcBef>
              <a:spcAft>
                <a:spcPts val="0"/>
              </a:spcAft>
              <a:buClr>
                <a:schemeClr val="lt1"/>
              </a:buClr>
              <a:buSzPts val="2400"/>
              <a:buNone/>
            </a:pPr>
            <a:r>
              <a:rPr lang="en-US"/>
              <a:t>팀원 : 박재윤, 정상택</a:t>
            </a:r>
            <a:endParaRPr/>
          </a:p>
        </p:txBody>
      </p:sp>
      <p:sp>
        <p:nvSpPr>
          <p:cNvPr id="305" name="Google Shape;305;p1"/>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7"/>
          <p:cNvSpPr txBox="1"/>
          <p:nvPr>
            <p:ph type="ctrTitle"/>
          </p:nvPr>
        </p:nvSpPr>
        <p:spPr>
          <a:xfrm>
            <a:off x="152400" y="1473200"/>
            <a:ext cx="9650413" cy="259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Model</a:t>
            </a:r>
            <a:endParaRPr/>
          </a:p>
        </p:txBody>
      </p:sp>
      <p:sp>
        <p:nvSpPr>
          <p:cNvPr id="392" name="Google Shape;392;p7"/>
          <p:cNvSpPr txBox="1"/>
          <p:nvPr>
            <p:ph idx="1" type="subTitle"/>
          </p:nvPr>
        </p:nvSpPr>
        <p:spPr>
          <a:xfrm>
            <a:off x="1121238" y="4269000"/>
            <a:ext cx="8826600" cy="379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Clr>
                <a:schemeClr val="lt1"/>
              </a:buClr>
              <a:buSzPts val="2400"/>
              <a:buNone/>
            </a:pPr>
            <a:r>
              <a:rPr lang="en-US"/>
              <a:t>wav2vec 2.0 - A Framework for Self-Supervised</a:t>
            </a:r>
            <a:endParaRPr/>
          </a:p>
        </p:txBody>
      </p:sp>
      <p:sp>
        <p:nvSpPr>
          <p:cNvPr id="393" name="Google Shape;393;p7"/>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8"/>
          <p:cNvSpPr txBox="1"/>
          <p:nvPr>
            <p:ph type="title"/>
          </p:nvPr>
        </p:nvSpPr>
        <p:spPr>
          <a:xfrm>
            <a:off x="241300" y="365125"/>
            <a:ext cx="11709400" cy="6445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Model Structure</a:t>
            </a:r>
            <a:endParaRPr/>
          </a:p>
        </p:txBody>
      </p:sp>
      <p:sp>
        <p:nvSpPr>
          <p:cNvPr id="399" name="Google Shape;399;p8"/>
          <p:cNvSpPr txBox="1"/>
          <p:nvPr>
            <p:ph idx="11" type="ftr"/>
          </p:nvPr>
        </p:nvSpPr>
        <p:spPr>
          <a:xfrm>
            <a:off x="1090650" y="6250000"/>
            <a:ext cx="68967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61E2D"/>
              </a:buClr>
              <a:buSzPts val="1000"/>
              <a:buFont typeface="Arial"/>
              <a:buNone/>
            </a:pPr>
            <a:r>
              <a:rPr lang="en-US" sz="1000">
                <a:solidFill>
                  <a:srgbClr val="161E2D"/>
                </a:solidFill>
              </a:rPr>
              <a:t>wav2vec 2.0: A Framework for Self-Supervised Learning of Speech Representations </a:t>
            </a:r>
            <a:r>
              <a:rPr lang="en-US" sz="1000" u="sng">
                <a:solidFill>
                  <a:schemeClr val="hlink"/>
                </a:solidFill>
                <a:hlinkClick r:id="rId3"/>
              </a:rPr>
              <a:t>https://arxiv.org/abs/2006.11477</a:t>
            </a:r>
            <a:endParaRPr/>
          </a:p>
        </p:txBody>
      </p:sp>
      <p:sp>
        <p:nvSpPr>
          <p:cNvPr id="400" name="Google Shape;400;p8"/>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161E2D"/>
                </a:solidFill>
                <a:latin typeface="Arial"/>
                <a:ea typeface="Arial"/>
                <a:cs typeface="Arial"/>
                <a:sym typeface="Arial"/>
              </a:rPr>
              <a:t>‹#›</a:t>
            </a:fld>
            <a:endParaRPr b="0" i="0" sz="1200" u="none" cap="none" strike="noStrike">
              <a:solidFill>
                <a:srgbClr val="161E2D"/>
              </a:solidFill>
              <a:latin typeface="Arial"/>
              <a:ea typeface="Arial"/>
              <a:cs typeface="Arial"/>
              <a:sym typeface="Arial"/>
            </a:endParaRPr>
          </a:p>
        </p:txBody>
      </p:sp>
      <p:pic>
        <p:nvPicPr>
          <p:cNvPr id="401" name="Google Shape;401;p8"/>
          <p:cNvPicPr preferRelativeResize="0"/>
          <p:nvPr/>
        </p:nvPicPr>
        <p:blipFill>
          <a:blip r:embed="rId4">
            <a:alphaModFix/>
          </a:blip>
          <a:stretch>
            <a:fillRect/>
          </a:stretch>
        </p:blipFill>
        <p:spPr>
          <a:xfrm>
            <a:off x="1555075" y="1072250"/>
            <a:ext cx="9081850" cy="4858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7"/>
          <p:cNvSpPr txBox="1"/>
          <p:nvPr>
            <p:ph type="title"/>
          </p:nvPr>
        </p:nvSpPr>
        <p:spPr>
          <a:xfrm>
            <a:off x="240904" y="365126"/>
            <a:ext cx="117102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CTC(</a:t>
            </a:r>
            <a:r>
              <a:rPr lang="en-US">
                <a:solidFill>
                  <a:schemeClr val="dk1"/>
                </a:solidFill>
              </a:rPr>
              <a:t>Connectionist Temporal Classification)</a:t>
            </a:r>
            <a:endParaRPr/>
          </a:p>
        </p:txBody>
      </p:sp>
      <p:sp>
        <p:nvSpPr>
          <p:cNvPr id="407" name="Google Shape;407;p17"/>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61E2D"/>
              </a:buClr>
              <a:buSzPts val="1000"/>
              <a:buFont typeface="Arial"/>
              <a:buNone/>
            </a:pPr>
            <a:r>
              <a:rPr lang="en-US" sz="1000" u="sng">
                <a:solidFill>
                  <a:schemeClr val="hlink"/>
                </a:solidFill>
                <a:hlinkClick r:id="rId3"/>
              </a:rPr>
              <a:t>https://distill.pub/2017/ctc/</a:t>
            </a:r>
            <a:endParaRPr/>
          </a:p>
        </p:txBody>
      </p:sp>
      <p:sp>
        <p:nvSpPr>
          <p:cNvPr id="408" name="Google Shape;408;p17"/>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09" name="Google Shape;409;p17"/>
          <p:cNvPicPr preferRelativeResize="0"/>
          <p:nvPr/>
        </p:nvPicPr>
        <p:blipFill>
          <a:blip r:embed="rId4">
            <a:alphaModFix/>
          </a:blip>
          <a:stretch>
            <a:fillRect/>
          </a:stretch>
        </p:blipFill>
        <p:spPr>
          <a:xfrm>
            <a:off x="500063" y="1224701"/>
            <a:ext cx="11191875" cy="4810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9"/>
          <p:cNvSpPr txBox="1"/>
          <p:nvPr>
            <p:ph type="title"/>
          </p:nvPr>
        </p:nvSpPr>
        <p:spPr>
          <a:xfrm>
            <a:off x="241300" y="365125"/>
            <a:ext cx="117093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solidFill>
                  <a:srgbClr val="374151"/>
                </a:solidFill>
                <a:highlight>
                  <a:srgbClr val="FFFFFF"/>
                </a:highlight>
              </a:rPr>
              <a:t>facebook/</a:t>
            </a:r>
            <a:r>
              <a:rPr lang="en-US">
                <a:solidFill>
                  <a:srgbClr val="374151"/>
                </a:solidFill>
                <a:highlight>
                  <a:srgbClr val="FFFFFF"/>
                </a:highlight>
              </a:rPr>
              <a:t>Wav2Vec2-XLSR-53</a:t>
            </a:r>
            <a:endParaRPr/>
          </a:p>
        </p:txBody>
      </p:sp>
      <p:sp>
        <p:nvSpPr>
          <p:cNvPr id="415" name="Google Shape;415;p9"/>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61E2D"/>
              </a:buClr>
              <a:buSzPts val="1000"/>
              <a:buFont typeface="Arial"/>
              <a:buNone/>
            </a:pPr>
            <a:r>
              <a:rPr lang="en-US" sz="1000" u="sng">
                <a:solidFill>
                  <a:schemeClr val="hlink"/>
                </a:solidFill>
                <a:hlinkClick r:id="rId3"/>
              </a:rPr>
              <a:t>https://huggingface.co/facebook/wav2vec2-large-xlsr-53</a:t>
            </a:r>
            <a:endParaRPr/>
          </a:p>
        </p:txBody>
      </p:sp>
      <p:sp>
        <p:nvSpPr>
          <p:cNvPr id="416" name="Google Shape;416;p9"/>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161E2D"/>
                </a:solidFill>
                <a:latin typeface="Arial"/>
                <a:ea typeface="Arial"/>
                <a:cs typeface="Arial"/>
                <a:sym typeface="Arial"/>
              </a:rPr>
              <a:t>‹#›</a:t>
            </a:fld>
            <a:endParaRPr b="0" i="0" sz="1200" u="none" cap="none" strike="noStrike">
              <a:solidFill>
                <a:srgbClr val="161E2D"/>
              </a:solidFill>
              <a:latin typeface="Arial"/>
              <a:ea typeface="Arial"/>
              <a:cs typeface="Arial"/>
              <a:sym typeface="Arial"/>
            </a:endParaRPr>
          </a:p>
        </p:txBody>
      </p:sp>
      <p:pic>
        <p:nvPicPr>
          <p:cNvPr id="417" name="Google Shape;417;p9"/>
          <p:cNvPicPr preferRelativeResize="0"/>
          <p:nvPr/>
        </p:nvPicPr>
        <p:blipFill>
          <a:blip r:embed="rId4">
            <a:alphaModFix/>
          </a:blip>
          <a:stretch>
            <a:fillRect/>
          </a:stretch>
        </p:blipFill>
        <p:spPr>
          <a:xfrm>
            <a:off x="152400" y="1161925"/>
            <a:ext cx="11887201" cy="41217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13346374afd_1_10"/>
          <p:cNvSpPr txBox="1"/>
          <p:nvPr>
            <p:ph type="title"/>
          </p:nvPr>
        </p:nvSpPr>
        <p:spPr>
          <a:xfrm>
            <a:off x="241300" y="365125"/>
            <a:ext cx="117093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solidFill>
                  <a:srgbClr val="374151"/>
                </a:solidFill>
                <a:highlight>
                  <a:srgbClr val="FFFFFF"/>
                </a:highlight>
              </a:rPr>
              <a:t>GELU vs Swish</a:t>
            </a:r>
            <a:endParaRPr/>
          </a:p>
        </p:txBody>
      </p:sp>
      <p:sp>
        <p:nvSpPr>
          <p:cNvPr id="423" name="Google Shape;423;g13346374afd_1_10"/>
          <p:cNvSpPr txBox="1"/>
          <p:nvPr>
            <p:ph idx="11" type="ftr"/>
          </p:nvPr>
        </p:nvSpPr>
        <p:spPr>
          <a:xfrm>
            <a:off x="1090633" y="6250000"/>
            <a:ext cx="76344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61E2D"/>
              </a:buClr>
              <a:buSzPts val="1000"/>
              <a:buFont typeface="Arial"/>
              <a:buNone/>
            </a:pPr>
            <a:r>
              <a:rPr lang="en-US" sz="1000" u="sng">
                <a:solidFill>
                  <a:schemeClr val="hlink"/>
                </a:solidFill>
                <a:hlinkClick r:id="rId3"/>
              </a:rPr>
              <a:t>https://towardsdatascience.com/on-the-disparity-between-swish-and-gelu-1ddde902d64b</a:t>
            </a:r>
            <a:endParaRPr/>
          </a:p>
        </p:txBody>
      </p:sp>
      <p:sp>
        <p:nvSpPr>
          <p:cNvPr id="424" name="Google Shape;424;g13346374afd_1_10"/>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161E2D"/>
                </a:solidFill>
                <a:latin typeface="Arial"/>
                <a:ea typeface="Arial"/>
                <a:cs typeface="Arial"/>
                <a:sym typeface="Arial"/>
              </a:rPr>
              <a:t>‹#›</a:t>
            </a:fld>
            <a:endParaRPr b="0" i="0" sz="1200" u="none" cap="none" strike="noStrike">
              <a:solidFill>
                <a:srgbClr val="161E2D"/>
              </a:solidFill>
              <a:latin typeface="Arial"/>
              <a:ea typeface="Arial"/>
              <a:cs typeface="Arial"/>
              <a:sym typeface="Arial"/>
            </a:endParaRPr>
          </a:p>
        </p:txBody>
      </p:sp>
      <p:pic>
        <p:nvPicPr>
          <p:cNvPr id="425" name="Google Shape;425;g13346374afd_1_10"/>
          <p:cNvPicPr preferRelativeResize="0"/>
          <p:nvPr/>
        </p:nvPicPr>
        <p:blipFill>
          <a:blip r:embed="rId4">
            <a:alphaModFix/>
          </a:blip>
          <a:stretch>
            <a:fillRect/>
          </a:stretch>
        </p:blipFill>
        <p:spPr>
          <a:xfrm>
            <a:off x="241500" y="1181100"/>
            <a:ext cx="11709300" cy="457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13346374afd_1_20"/>
          <p:cNvSpPr txBox="1"/>
          <p:nvPr>
            <p:ph type="title"/>
          </p:nvPr>
        </p:nvSpPr>
        <p:spPr>
          <a:xfrm>
            <a:off x="241300" y="365125"/>
            <a:ext cx="117093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solidFill>
                  <a:srgbClr val="374151"/>
                </a:solidFill>
                <a:highlight>
                  <a:srgbClr val="FFFFFF"/>
                </a:highlight>
              </a:rPr>
              <a:t>GELU vs Swish</a:t>
            </a:r>
            <a:endParaRPr/>
          </a:p>
        </p:txBody>
      </p:sp>
      <p:sp>
        <p:nvSpPr>
          <p:cNvPr id="431" name="Google Shape;431;g13346374afd_1_20"/>
          <p:cNvSpPr txBox="1"/>
          <p:nvPr>
            <p:ph idx="11" type="ftr"/>
          </p:nvPr>
        </p:nvSpPr>
        <p:spPr>
          <a:xfrm>
            <a:off x="1090633" y="6250000"/>
            <a:ext cx="76344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61E2D"/>
              </a:buClr>
              <a:buSzPts val="1000"/>
              <a:buFont typeface="Arial"/>
              <a:buNone/>
            </a:pPr>
            <a:r>
              <a:rPr lang="en-US" sz="1000" u="sng">
                <a:solidFill>
                  <a:schemeClr val="hlink"/>
                </a:solidFill>
                <a:hlinkClick r:id="rId3"/>
              </a:rPr>
              <a:t>https://towardsdatascience.com/on-the-disparity-between-swish-and-gelu-1ddde902d64b</a:t>
            </a:r>
            <a:endParaRPr/>
          </a:p>
        </p:txBody>
      </p:sp>
      <p:sp>
        <p:nvSpPr>
          <p:cNvPr id="432" name="Google Shape;432;g13346374afd_1_20"/>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161E2D"/>
                </a:solidFill>
                <a:latin typeface="Arial"/>
                <a:ea typeface="Arial"/>
                <a:cs typeface="Arial"/>
                <a:sym typeface="Arial"/>
              </a:rPr>
              <a:t>‹#›</a:t>
            </a:fld>
            <a:endParaRPr b="0" i="0" sz="1200" u="none" cap="none" strike="noStrike">
              <a:solidFill>
                <a:srgbClr val="161E2D"/>
              </a:solidFill>
              <a:latin typeface="Arial"/>
              <a:ea typeface="Arial"/>
              <a:cs typeface="Arial"/>
              <a:sym typeface="Arial"/>
            </a:endParaRPr>
          </a:p>
        </p:txBody>
      </p:sp>
      <p:pic>
        <p:nvPicPr>
          <p:cNvPr id="433" name="Google Shape;433;g13346374afd_1_20"/>
          <p:cNvPicPr preferRelativeResize="0"/>
          <p:nvPr/>
        </p:nvPicPr>
        <p:blipFill>
          <a:blip r:embed="rId4">
            <a:alphaModFix/>
          </a:blip>
          <a:stretch>
            <a:fillRect/>
          </a:stretch>
        </p:blipFill>
        <p:spPr>
          <a:xfrm>
            <a:off x="152400" y="2141650"/>
            <a:ext cx="5692676" cy="1838325"/>
          </a:xfrm>
          <a:prstGeom prst="rect">
            <a:avLst/>
          </a:prstGeom>
          <a:noFill/>
          <a:ln>
            <a:noFill/>
          </a:ln>
        </p:spPr>
      </p:pic>
      <p:pic>
        <p:nvPicPr>
          <p:cNvPr id="434" name="Google Shape;434;g13346374afd_1_20"/>
          <p:cNvPicPr preferRelativeResize="0"/>
          <p:nvPr/>
        </p:nvPicPr>
        <p:blipFill>
          <a:blip r:embed="rId5">
            <a:alphaModFix/>
          </a:blip>
          <a:stretch>
            <a:fillRect/>
          </a:stretch>
        </p:blipFill>
        <p:spPr>
          <a:xfrm>
            <a:off x="6014075" y="2141650"/>
            <a:ext cx="5692674" cy="1838325"/>
          </a:xfrm>
          <a:prstGeom prst="rect">
            <a:avLst/>
          </a:prstGeom>
          <a:noFill/>
          <a:ln>
            <a:noFill/>
          </a:ln>
        </p:spPr>
      </p:pic>
      <p:pic>
        <p:nvPicPr>
          <p:cNvPr id="435" name="Google Shape;435;g13346374afd_1_20"/>
          <p:cNvPicPr preferRelativeResize="0"/>
          <p:nvPr/>
        </p:nvPicPr>
        <p:blipFill>
          <a:blip r:embed="rId6">
            <a:alphaModFix/>
          </a:blip>
          <a:stretch>
            <a:fillRect/>
          </a:stretch>
        </p:blipFill>
        <p:spPr>
          <a:xfrm>
            <a:off x="152400" y="4209800"/>
            <a:ext cx="5692675" cy="1651875"/>
          </a:xfrm>
          <a:prstGeom prst="rect">
            <a:avLst/>
          </a:prstGeom>
          <a:noFill/>
          <a:ln>
            <a:noFill/>
          </a:ln>
        </p:spPr>
      </p:pic>
      <p:pic>
        <p:nvPicPr>
          <p:cNvPr id="436" name="Google Shape;436;g13346374afd_1_20"/>
          <p:cNvPicPr preferRelativeResize="0"/>
          <p:nvPr/>
        </p:nvPicPr>
        <p:blipFill>
          <a:blip r:embed="rId7">
            <a:alphaModFix/>
          </a:blip>
          <a:stretch>
            <a:fillRect/>
          </a:stretch>
        </p:blipFill>
        <p:spPr>
          <a:xfrm>
            <a:off x="6014075" y="4209800"/>
            <a:ext cx="5692676" cy="1543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0"/>
          <p:cNvSpPr txBox="1"/>
          <p:nvPr>
            <p:ph type="ctrTitle"/>
          </p:nvPr>
        </p:nvSpPr>
        <p:spPr>
          <a:xfrm>
            <a:off x="152400" y="1473200"/>
            <a:ext cx="9650413" cy="259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Data</a:t>
            </a:r>
            <a:endParaRPr/>
          </a:p>
        </p:txBody>
      </p:sp>
      <p:sp>
        <p:nvSpPr>
          <p:cNvPr id="442" name="Google Shape;442;p10"/>
          <p:cNvSpPr txBox="1"/>
          <p:nvPr>
            <p:ph idx="1" type="subTitle"/>
          </p:nvPr>
        </p:nvSpPr>
        <p:spPr>
          <a:xfrm>
            <a:off x="1090613" y="4289425"/>
            <a:ext cx="8826500" cy="379413"/>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lt1"/>
              </a:buClr>
              <a:buSzPct val="27272"/>
              <a:buNone/>
            </a:pPr>
            <a:r>
              <a:rPr lang="en-US" sz="8800"/>
              <a:t>AI 허브</a:t>
            </a:r>
            <a:endParaRPr sz="8800"/>
          </a:p>
          <a:p>
            <a:pPr indent="0" lvl="0" marL="0" rtl="0" algn="l">
              <a:lnSpc>
                <a:spcPct val="90000"/>
              </a:lnSpc>
              <a:spcBef>
                <a:spcPts val="1000"/>
              </a:spcBef>
              <a:spcAft>
                <a:spcPts val="0"/>
              </a:spcAft>
              <a:buClr>
                <a:schemeClr val="lt1"/>
              </a:buClr>
              <a:buSzPct val="100000"/>
              <a:buNone/>
            </a:pPr>
            <a:r>
              <a:t/>
            </a:r>
            <a:endParaRPr/>
          </a:p>
        </p:txBody>
      </p:sp>
      <p:sp>
        <p:nvSpPr>
          <p:cNvPr id="443" name="Google Shape;443;p10"/>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11"/>
          <p:cNvSpPr txBox="1"/>
          <p:nvPr>
            <p:ph type="title"/>
          </p:nvPr>
        </p:nvSpPr>
        <p:spPr>
          <a:xfrm>
            <a:off x="240941" y="365126"/>
            <a:ext cx="117102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훈련에 사용된 데이터셋명</a:t>
            </a:r>
            <a:endParaRPr/>
          </a:p>
        </p:txBody>
      </p:sp>
      <p:sp>
        <p:nvSpPr>
          <p:cNvPr id="449" name="Google Shape;449;p11"/>
          <p:cNvSpPr txBox="1"/>
          <p:nvPr>
            <p:ph idx="4294967295" type="body"/>
          </p:nvPr>
        </p:nvSpPr>
        <p:spPr>
          <a:xfrm>
            <a:off x="241350" y="1041750"/>
            <a:ext cx="11709300" cy="4774500"/>
          </a:xfrm>
          <a:prstGeom prst="rect">
            <a:avLst/>
          </a:prstGeom>
          <a:noFill/>
          <a:ln>
            <a:noFill/>
          </a:ln>
        </p:spPr>
        <p:txBody>
          <a:bodyPr anchorCtr="0" anchor="t" bIns="45700" lIns="91425" spcFirstLastPara="1" rIns="91425" wrap="square" tIns="45700">
            <a:noAutofit/>
          </a:bodyPr>
          <a:lstStyle/>
          <a:p>
            <a:pPr indent="-482600" lvl="0" marL="457200" rtl="0" algn="l">
              <a:lnSpc>
                <a:spcPct val="150000"/>
              </a:lnSpc>
              <a:spcBef>
                <a:spcPts val="0"/>
              </a:spcBef>
              <a:spcAft>
                <a:spcPts val="0"/>
              </a:spcAft>
              <a:buClr>
                <a:srgbClr val="161E2D"/>
              </a:buClr>
              <a:buSzPts val="2200"/>
              <a:buFont typeface="Calibri"/>
              <a:buAutoNum type="arabicPeriod"/>
            </a:pPr>
            <a:r>
              <a:rPr b="1" lang="en-US" sz="2200"/>
              <a:t>명령어 음성(일반남녀)</a:t>
            </a:r>
            <a:br>
              <a:rPr lang="en-US" sz="2200"/>
            </a:br>
            <a:r>
              <a:rPr lang="en-US" sz="2200">
                <a:solidFill>
                  <a:srgbClr val="333333"/>
                </a:solidFill>
                <a:highlight>
                  <a:srgbClr val="FFFFFF"/>
                </a:highlight>
              </a:rPr>
              <a:t>한국인 일반남녀 명령어를 문자로 바꾸어 주는 AI기술을 위한 음성 데이터</a:t>
            </a:r>
            <a:endParaRPr sz="2200">
              <a:solidFill>
                <a:srgbClr val="333333"/>
              </a:solidFill>
              <a:highlight>
                <a:srgbClr val="FFFFFF"/>
              </a:highlight>
            </a:endParaRPr>
          </a:p>
          <a:p>
            <a:pPr indent="0" lvl="0" marL="0" rtl="0" algn="l">
              <a:lnSpc>
                <a:spcPct val="150000"/>
              </a:lnSpc>
              <a:spcBef>
                <a:spcPts val="0"/>
              </a:spcBef>
              <a:spcAft>
                <a:spcPts val="0"/>
              </a:spcAft>
              <a:buNone/>
            </a:pPr>
            <a:r>
              <a:t/>
            </a:r>
            <a:endParaRPr sz="2200">
              <a:solidFill>
                <a:srgbClr val="333333"/>
              </a:solidFill>
              <a:highlight>
                <a:srgbClr val="FFFFFF"/>
              </a:highlight>
            </a:endParaRPr>
          </a:p>
          <a:p>
            <a:pPr indent="-482600" lvl="0" marL="457200" rtl="0" algn="l">
              <a:lnSpc>
                <a:spcPct val="115000"/>
              </a:lnSpc>
              <a:spcBef>
                <a:spcPts val="1000"/>
              </a:spcBef>
              <a:spcAft>
                <a:spcPts val="0"/>
              </a:spcAft>
              <a:buClr>
                <a:srgbClr val="161E2D"/>
              </a:buClr>
              <a:buSzPts val="2200"/>
              <a:buFont typeface="Calibri"/>
              <a:buAutoNum type="arabicPeriod"/>
            </a:pPr>
            <a:r>
              <a:rPr b="1" lang="en-US" sz="2200"/>
              <a:t>한국어 음성</a:t>
            </a:r>
            <a:br>
              <a:rPr b="1" lang="en-US" sz="2200"/>
            </a:br>
            <a:r>
              <a:rPr lang="en-US" sz="2200">
                <a:solidFill>
                  <a:srgbClr val="333333"/>
                </a:solidFill>
                <a:highlight>
                  <a:srgbClr val="FFFFFF"/>
                </a:highlight>
              </a:rPr>
              <a:t>대화형 음성 인식 성능 개선을 위한 음향 모델용 한국어 자유 발화 음성 데이터 구축 및 2,000여명의 발성 대화 음성 1,000시간을 구축한 자연어 데이터 제공</a:t>
            </a:r>
            <a:endParaRPr sz="2200">
              <a:solidFill>
                <a:srgbClr val="333333"/>
              </a:solidFill>
              <a:highlight>
                <a:srgbClr val="FFFFFF"/>
              </a:highlight>
            </a:endParaRPr>
          </a:p>
          <a:p>
            <a:pPr indent="0" lvl="0" marL="0" rtl="0" algn="l">
              <a:lnSpc>
                <a:spcPct val="150000"/>
              </a:lnSpc>
              <a:spcBef>
                <a:spcPts val="1000"/>
              </a:spcBef>
              <a:spcAft>
                <a:spcPts val="0"/>
              </a:spcAft>
              <a:buNone/>
            </a:pPr>
            <a:r>
              <a:t/>
            </a:r>
            <a:endParaRPr sz="2200">
              <a:solidFill>
                <a:srgbClr val="333333"/>
              </a:solidFill>
              <a:highlight>
                <a:srgbClr val="FFFFFF"/>
              </a:highlight>
            </a:endParaRPr>
          </a:p>
          <a:p>
            <a:pPr indent="-482600" lvl="0" marL="457200" rtl="0" algn="l">
              <a:lnSpc>
                <a:spcPct val="115000"/>
              </a:lnSpc>
              <a:spcBef>
                <a:spcPts val="1000"/>
              </a:spcBef>
              <a:spcAft>
                <a:spcPts val="0"/>
              </a:spcAft>
              <a:buClr>
                <a:srgbClr val="161E2D"/>
              </a:buClr>
              <a:buSzPts val="2200"/>
              <a:buFont typeface="Calibri"/>
              <a:buAutoNum type="arabicPeriod"/>
            </a:pPr>
            <a:r>
              <a:rPr b="1" lang="en-US" sz="2200"/>
              <a:t>한국어 강의 음성</a:t>
            </a:r>
            <a:br>
              <a:rPr lang="en-US" sz="2200"/>
            </a:br>
            <a:r>
              <a:rPr lang="en-US" sz="2200">
                <a:solidFill>
                  <a:srgbClr val="333333"/>
                </a:solidFill>
                <a:highlight>
                  <a:srgbClr val="FFFFFF"/>
                </a:highlight>
              </a:rPr>
              <a:t>한국어로 된 강의영상/음성을 인식하여 자동으로 자막을 생성해주고, 내용을 이해하는 강의 음성 데이터</a:t>
            </a:r>
            <a:endParaRPr sz="2200"/>
          </a:p>
        </p:txBody>
      </p:sp>
      <p:sp>
        <p:nvSpPr>
          <p:cNvPr id="450" name="Google Shape;450;p11"/>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13346374afd_1_32"/>
          <p:cNvSpPr txBox="1"/>
          <p:nvPr>
            <p:ph type="title"/>
          </p:nvPr>
        </p:nvSpPr>
        <p:spPr>
          <a:xfrm>
            <a:off x="240941" y="365126"/>
            <a:ext cx="117102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Data Augmentation</a:t>
            </a:r>
            <a:endParaRPr/>
          </a:p>
        </p:txBody>
      </p:sp>
      <p:sp>
        <p:nvSpPr>
          <p:cNvPr id="456" name="Google Shape;456;g13346374afd_1_32"/>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57" name="Google Shape;457;g13346374afd_1_32" title="target.wav">
            <a:hlinkClick r:id="rId3"/>
          </p:cNvPr>
          <p:cNvPicPr preferRelativeResize="0"/>
          <p:nvPr/>
        </p:nvPicPr>
        <p:blipFill>
          <a:blip r:embed="rId4">
            <a:alphaModFix/>
          </a:blip>
          <a:stretch>
            <a:fillRect/>
          </a:stretch>
        </p:blipFill>
        <p:spPr>
          <a:xfrm>
            <a:off x="411800" y="1161926"/>
            <a:ext cx="457200" cy="457200"/>
          </a:xfrm>
          <a:prstGeom prst="rect">
            <a:avLst/>
          </a:prstGeom>
          <a:noFill/>
          <a:ln>
            <a:noFill/>
          </a:ln>
        </p:spPr>
      </p:pic>
      <p:pic>
        <p:nvPicPr>
          <p:cNvPr id="458" name="Google Shape;458;g13346374afd_1_32" title="target_fast.wav">
            <a:hlinkClick r:id="rId5"/>
          </p:cNvPr>
          <p:cNvPicPr preferRelativeResize="0"/>
          <p:nvPr/>
        </p:nvPicPr>
        <p:blipFill>
          <a:blip r:embed="rId4">
            <a:alphaModFix/>
          </a:blip>
          <a:stretch>
            <a:fillRect/>
          </a:stretch>
        </p:blipFill>
        <p:spPr>
          <a:xfrm>
            <a:off x="411800" y="3996851"/>
            <a:ext cx="457200" cy="457200"/>
          </a:xfrm>
          <a:prstGeom prst="rect">
            <a:avLst/>
          </a:prstGeom>
          <a:noFill/>
          <a:ln>
            <a:noFill/>
          </a:ln>
        </p:spPr>
      </p:pic>
      <p:pic>
        <p:nvPicPr>
          <p:cNvPr id="459" name="Google Shape;459;g13346374afd_1_32" title="rir_applied.wav">
            <a:hlinkClick r:id="rId6"/>
          </p:cNvPr>
          <p:cNvPicPr preferRelativeResize="0"/>
          <p:nvPr/>
        </p:nvPicPr>
        <p:blipFill>
          <a:blip r:embed="rId4">
            <a:alphaModFix/>
          </a:blip>
          <a:stretch>
            <a:fillRect/>
          </a:stretch>
        </p:blipFill>
        <p:spPr>
          <a:xfrm>
            <a:off x="6505950" y="1161926"/>
            <a:ext cx="457200" cy="457200"/>
          </a:xfrm>
          <a:prstGeom prst="rect">
            <a:avLst/>
          </a:prstGeom>
          <a:noFill/>
          <a:ln>
            <a:noFill/>
          </a:ln>
        </p:spPr>
      </p:pic>
      <p:pic>
        <p:nvPicPr>
          <p:cNvPr id="460" name="Google Shape;460;g13346374afd_1_32" title="target_slow.wav">
            <a:hlinkClick r:id="rId7"/>
          </p:cNvPr>
          <p:cNvPicPr preferRelativeResize="0"/>
          <p:nvPr/>
        </p:nvPicPr>
        <p:blipFill>
          <a:blip r:embed="rId4">
            <a:alphaModFix/>
          </a:blip>
          <a:stretch>
            <a:fillRect/>
          </a:stretch>
        </p:blipFill>
        <p:spPr>
          <a:xfrm>
            <a:off x="6505950" y="3996851"/>
            <a:ext cx="457200" cy="457200"/>
          </a:xfrm>
          <a:prstGeom prst="rect">
            <a:avLst/>
          </a:prstGeom>
          <a:noFill/>
          <a:ln>
            <a:noFill/>
          </a:ln>
        </p:spPr>
      </p:pic>
      <p:pic>
        <p:nvPicPr>
          <p:cNvPr id="461" name="Google Shape;461;g13346374afd_1_32"/>
          <p:cNvPicPr preferRelativeResize="0"/>
          <p:nvPr/>
        </p:nvPicPr>
        <p:blipFill>
          <a:blip r:embed="rId8">
            <a:alphaModFix/>
          </a:blip>
          <a:stretch>
            <a:fillRect/>
          </a:stretch>
        </p:blipFill>
        <p:spPr>
          <a:xfrm>
            <a:off x="1391050" y="951550"/>
            <a:ext cx="4240800" cy="2414150"/>
          </a:xfrm>
          <a:prstGeom prst="rect">
            <a:avLst/>
          </a:prstGeom>
          <a:noFill/>
          <a:ln>
            <a:noFill/>
          </a:ln>
        </p:spPr>
      </p:pic>
      <p:pic>
        <p:nvPicPr>
          <p:cNvPr id="462" name="Google Shape;462;g13346374afd_1_32"/>
          <p:cNvPicPr preferRelativeResize="0"/>
          <p:nvPr/>
        </p:nvPicPr>
        <p:blipFill>
          <a:blip r:embed="rId9">
            <a:alphaModFix/>
          </a:blip>
          <a:stretch>
            <a:fillRect/>
          </a:stretch>
        </p:blipFill>
        <p:spPr>
          <a:xfrm>
            <a:off x="7176075" y="1056750"/>
            <a:ext cx="4240799" cy="2203750"/>
          </a:xfrm>
          <a:prstGeom prst="rect">
            <a:avLst/>
          </a:prstGeom>
          <a:noFill/>
          <a:ln>
            <a:noFill/>
          </a:ln>
        </p:spPr>
      </p:pic>
      <p:pic>
        <p:nvPicPr>
          <p:cNvPr id="463" name="Google Shape;463;g13346374afd_1_32"/>
          <p:cNvPicPr preferRelativeResize="0"/>
          <p:nvPr/>
        </p:nvPicPr>
        <p:blipFill>
          <a:blip r:embed="rId10">
            <a:alphaModFix/>
          </a:blip>
          <a:stretch>
            <a:fillRect/>
          </a:stretch>
        </p:blipFill>
        <p:spPr>
          <a:xfrm>
            <a:off x="1391050" y="3721400"/>
            <a:ext cx="4333450" cy="2414150"/>
          </a:xfrm>
          <a:prstGeom prst="rect">
            <a:avLst/>
          </a:prstGeom>
          <a:noFill/>
          <a:ln>
            <a:noFill/>
          </a:ln>
        </p:spPr>
      </p:pic>
      <p:pic>
        <p:nvPicPr>
          <p:cNvPr id="464" name="Google Shape;464;g13346374afd_1_32"/>
          <p:cNvPicPr preferRelativeResize="0"/>
          <p:nvPr/>
        </p:nvPicPr>
        <p:blipFill>
          <a:blip r:embed="rId11">
            <a:alphaModFix/>
          </a:blip>
          <a:stretch>
            <a:fillRect/>
          </a:stretch>
        </p:blipFill>
        <p:spPr>
          <a:xfrm>
            <a:off x="7176075" y="3672003"/>
            <a:ext cx="4240800" cy="2512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13346374afd_1_38"/>
          <p:cNvSpPr txBox="1"/>
          <p:nvPr>
            <p:ph type="title"/>
          </p:nvPr>
        </p:nvSpPr>
        <p:spPr>
          <a:xfrm>
            <a:off x="240941" y="365126"/>
            <a:ext cx="117102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Vocabulay</a:t>
            </a:r>
            <a:endParaRPr/>
          </a:p>
        </p:txBody>
      </p:sp>
      <p:sp>
        <p:nvSpPr>
          <p:cNvPr id="470" name="Google Shape;470;g13346374afd_1_38"/>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71" name="Google Shape;471;g13346374afd_1_38"/>
          <p:cNvSpPr txBox="1"/>
          <p:nvPr/>
        </p:nvSpPr>
        <p:spPr>
          <a:xfrm>
            <a:off x="240525" y="1164875"/>
            <a:ext cx="11710200" cy="35709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Char char="-"/>
            </a:pPr>
            <a:r>
              <a:rPr lang="en-US" sz="2200"/>
              <a:t>자모 기반(ㄱ - ㅎ, ㅏ - ㅣ)으로 구성(51개)</a:t>
            </a:r>
            <a:endParaRPr sz="2200"/>
          </a:p>
          <a:p>
            <a:pPr indent="0" lvl="0" marL="0" rtl="0" algn="l">
              <a:spcBef>
                <a:spcPts val="0"/>
              </a:spcBef>
              <a:spcAft>
                <a:spcPts val="0"/>
              </a:spcAft>
              <a:buNone/>
            </a:pPr>
            <a:r>
              <a:t/>
            </a:r>
            <a:endParaRPr sz="2200"/>
          </a:p>
          <a:p>
            <a:pPr indent="-368300" lvl="0" marL="457200" rtl="0" algn="l">
              <a:spcBef>
                <a:spcPts val="0"/>
              </a:spcBef>
              <a:spcAft>
                <a:spcPts val="0"/>
              </a:spcAft>
              <a:buSzPts val="2200"/>
              <a:buChar char="-"/>
            </a:pPr>
            <a:r>
              <a:rPr lang="en-US" sz="2200"/>
              <a:t>낱말 기반(가-힣)의 단어장(11172개)보다 크기가 작아 적은 학습으로도 대부분의 단어를 학습할 수 있다. </a:t>
            </a:r>
            <a:endParaRPr sz="2200"/>
          </a:p>
          <a:p>
            <a:pPr indent="0" lvl="0" marL="0" rtl="0" algn="ctr">
              <a:spcBef>
                <a:spcPts val="0"/>
              </a:spcBef>
              <a:spcAft>
                <a:spcPts val="0"/>
              </a:spcAft>
              <a:buNone/>
            </a:pPr>
            <a:r>
              <a:rPr lang="en-US" sz="2200"/>
              <a:t>약 14만 개 2초간의 명령어 데이터를</a:t>
            </a:r>
            <a:endParaRPr sz="2200"/>
          </a:p>
          <a:p>
            <a:pPr indent="0" lvl="0" marL="0" rtl="0" algn="ctr">
              <a:spcBef>
                <a:spcPts val="0"/>
              </a:spcBef>
              <a:spcAft>
                <a:spcPts val="0"/>
              </a:spcAft>
              <a:buNone/>
            </a:pPr>
            <a:r>
              <a:rPr lang="en-US" sz="2200"/>
              <a:t>낱말 기반 단어장으로 학습 시</a:t>
            </a:r>
            <a:endParaRPr sz="2200"/>
          </a:p>
          <a:p>
            <a:pPr indent="0" lvl="0" marL="0" rtl="0" algn="ctr">
              <a:spcBef>
                <a:spcPts val="0"/>
              </a:spcBef>
              <a:spcAft>
                <a:spcPts val="0"/>
              </a:spcAft>
              <a:buNone/>
            </a:pPr>
            <a:r>
              <a:rPr lang="en-US" sz="2200"/>
              <a:t>600여개의 낱말만 학습 가능</a:t>
            </a:r>
            <a:endParaRPr sz="2200"/>
          </a:p>
          <a:p>
            <a:pPr indent="0" lvl="0" marL="0" rtl="0" algn="l">
              <a:spcBef>
                <a:spcPts val="0"/>
              </a:spcBef>
              <a:spcAft>
                <a:spcPts val="0"/>
              </a:spcAft>
              <a:buNone/>
            </a:pPr>
            <a:r>
              <a:t/>
            </a:r>
            <a:endParaRPr sz="2200"/>
          </a:p>
          <a:p>
            <a:pPr indent="-368300" lvl="0" marL="457200" rtl="0" algn="l">
              <a:spcBef>
                <a:spcPts val="0"/>
              </a:spcBef>
              <a:spcAft>
                <a:spcPts val="0"/>
              </a:spcAft>
              <a:buSzPts val="2200"/>
              <a:buChar char="-"/>
            </a:pPr>
            <a:r>
              <a:rPr lang="en-US" sz="2200"/>
              <a:t>낱말 기반 단어장을 사용했을 때보다</a:t>
            </a:r>
            <a:endParaRPr sz="2200"/>
          </a:p>
          <a:p>
            <a:pPr indent="0" lvl="0" marL="457200" rtl="0" algn="l">
              <a:spcBef>
                <a:spcPts val="0"/>
              </a:spcBef>
              <a:spcAft>
                <a:spcPts val="0"/>
              </a:spcAft>
              <a:buNone/>
            </a:pPr>
            <a:r>
              <a:rPr lang="en-US" sz="2200"/>
              <a:t>자모 기반 단어장을 사용했을 때 대부분의 음성을 텍스트로 바꾸어 주었다.</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
          <p:cNvSpPr txBox="1"/>
          <p:nvPr>
            <p:ph type="title"/>
          </p:nvPr>
        </p:nvSpPr>
        <p:spPr>
          <a:xfrm>
            <a:off x="240941" y="365126"/>
            <a:ext cx="117102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Contents</a:t>
            </a:r>
            <a:endParaRPr/>
          </a:p>
        </p:txBody>
      </p:sp>
      <p:sp>
        <p:nvSpPr>
          <p:cNvPr id="311" name="Google Shape;311;p3"/>
          <p:cNvSpPr txBox="1"/>
          <p:nvPr>
            <p:ph idx="4294967295" type="body"/>
          </p:nvPr>
        </p:nvSpPr>
        <p:spPr>
          <a:xfrm>
            <a:off x="241300" y="1246188"/>
            <a:ext cx="11709400" cy="4611687"/>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u="sng">
                <a:solidFill>
                  <a:schemeClr val="accent1"/>
                </a:solidFill>
                <a:hlinkClick action="ppaction://hlinksldjump" r:id="rId3">
                  <a:extLst>
                    <a:ext uri="{A12FA001-AC4F-418D-AE19-62706E023703}">
                      <ahyp:hlinkClr val="tx"/>
                    </a:ext>
                  </a:extLst>
                </a:hlinkClick>
              </a:rPr>
              <a:t>Introduction</a:t>
            </a:r>
            <a:endParaRPr u="sng">
              <a:solidFill>
                <a:schemeClr val="accent1"/>
              </a:solidFill>
            </a:endParaRPr>
          </a:p>
          <a:p>
            <a:pPr indent="0" lvl="0" marL="0" rtl="0" algn="l">
              <a:lnSpc>
                <a:spcPct val="150000"/>
              </a:lnSpc>
              <a:spcBef>
                <a:spcPts val="1000"/>
              </a:spcBef>
              <a:spcAft>
                <a:spcPts val="0"/>
              </a:spcAft>
              <a:buNone/>
            </a:pPr>
            <a:r>
              <a:rPr lang="en-US" u="sng">
                <a:solidFill>
                  <a:schemeClr val="accent1"/>
                </a:solidFill>
                <a:hlinkClick action="ppaction://hlinksldjump" r:id="rId4">
                  <a:extLst>
                    <a:ext uri="{A12FA001-AC4F-418D-AE19-62706E023703}">
                      <ahyp:hlinkClr val="tx"/>
                    </a:ext>
                  </a:extLst>
                </a:hlinkClick>
              </a:rPr>
              <a:t>Model</a:t>
            </a:r>
            <a:endParaRPr u="sng">
              <a:solidFill>
                <a:schemeClr val="accent1"/>
              </a:solidFill>
            </a:endParaRPr>
          </a:p>
          <a:p>
            <a:pPr indent="0" lvl="0" marL="0" rtl="0" algn="l">
              <a:lnSpc>
                <a:spcPct val="150000"/>
              </a:lnSpc>
              <a:spcBef>
                <a:spcPts val="1000"/>
              </a:spcBef>
              <a:spcAft>
                <a:spcPts val="0"/>
              </a:spcAft>
              <a:buNone/>
            </a:pPr>
            <a:r>
              <a:rPr lang="en-US" u="sng">
                <a:solidFill>
                  <a:schemeClr val="accent1"/>
                </a:solidFill>
                <a:hlinkClick>
                  <a:extLst>
                    <a:ext uri="{A12FA001-AC4F-418D-AE19-62706E023703}">
                      <ahyp:hlinkClr val="tx"/>
                    </a:ext>
                  </a:extLst>
                </a:hlinkClick>
              </a:rPr>
              <a:t>Activation Function</a:t>
            </a:r>
            <a:endParaRPr u="sng">
              <a:solidFill>
                <a:schemeClr val="accent1"/>
              </a:solidFill>
            </a:endParaRPr>
          </a:p>
          <a:p>
            <a:pPr indent="0" lvl="0" marL="0" rtl="0" algn="l">
              <a:lnSpc>
                <a:spcPct val="150000"/>
              </a:lnSpc>
              <a:spcBef>
                <a:spcPts val="1000"/>
              </a:spcBef>
              <a:spcAft>
                <a:spcPts val="0"/>
              </a:spcAft>
              <a:buNone/>
            </a:pPr>
            <a:r>
              <a:rPr lang="en-US" u="sng">
                <a:solidFill>
                  <a:schemeClr val="accent1"/>
                </a:solidFill>
                <a:hlinkClick action="ppaction://hlinksldjump" r:id="rId5">
                  <a:extLst>
                    <a:ext uri="{A12FA001-AC4F-418D-AE19-62706E023703}">
                      <ahyp:hlinkClr val="tx"/>
                    </a:ext>
                  </a:extLst>
                </a:hlinkClick>
              </a:rPr>
              <a:t>Data</a:t>
            </a:r>
            <a:endParaRPr u="sng">
              <a:solidFill>
                <a:schemeClr val="accent1"/>
              </a:solidFill>
              <a:hlinkClick>
                <a:extLst>
                  <a:ext uri="{A12FA001-AC4F-418D-AE19-62706E023703}">
                    <ahyp:hlinkClr val="tx"/>
                  </a:ext>
                </a:extLst>
              </a:hlinkClick>
            </a:endParaRPr>
          </a:p>
          <a:p>
            <a:pPr indent="0" lvl="0" marL="0" rtl="0" algn="l">
              <a:lnSpc>
                <a:spcPct val="150000"/>
              </a:lnSpc>
              <a:spcBef>
                <a:spcPts val="1000"/>
              </a:spcBef>
              <a:spcAft>
                <a:spcPts val="0"/>
              </a:spcAft>
              <a:buNone/>
            </a:pPr>
            <a:r>
              <a:rPr lang="en-US" u="sng">
                <a:solidFill>
                  <a:schemeClr val="accent1"/>
                </a:solidFill>
                <a:hlinkClick action="ppaction://hlinksldjump" r:id="rId6">
                  <a:extLst>
                    <a:ext uri="{A12FA001-AC4F-418D-AE19-62706E023703}">
                      <ahyp:hlinkClr val="tx"/>
                    </a:ext>
                  </a:extLst>
                </a:hlinkClick>
              </a:rPr>
              <a:t>Application</a:t>
            </a:r>
            <a:endParaRPr u="sng">
              <a:solidFill>
                <a:schemeClr val="accent1"/>
              </a:solidFill>
            </a:endParaRPr>
          </a:p>
          <a:p>
            <a:pPr indent="0" lvl="0" marL="0" rtl="0" algn="l">
              <a:lnSpc>
                <a:spcPct val="150000"/>
              </a:lnSpc>
              <a:spcBef>
                <a:spcPts val="1000"/>
              </a:spcBef>
              <a:spcAft>
                <a:spcPts val="0"/>
              </a:spcAft>
              <a:buNone/>
            </a:pPr>
            <a:r>
              <a:rPr lang="en-US" u="sng">
                <a:solidFill>
                  <a:schemeClr val="hlink"/>
                </a:solidFill>
                <a:hlinkClick action="ppaction://hlinksldjump" r:id="rId7"/>
              </a:rPr>
              <a:t>Q &amp; A</a:t>
            </a:r>
            <a:endParaRPr u="sng">
              <a:solidFill>
                <a:schemeClr val="accent1"/>
              </a:solidFill>
            </a:endParaRPr>
          </a:p>
        </p:txBody>
      </p:sp>
      <p:sp>
        <p:nvSpPr>
          <p:cNvPr id="312" name="Google Shape;312;p3"/>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16"/>
          <p:cNvSpPr txBox="1"/>
          <p:nvPr>
            <p:ph type="ctrTitle"/>
          </p:nvPr>
        </p:nvSpPr>
        <p:spPr>
          <a:xfrm>
            <a:off x="152400" y="1473200"/>
            <a:ext cx="9650413" cy="259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Application</a:t>
            </a:r>
            <a:endParaRPr/>
          </a:p>
        </p:txBody>
      </p:sp>
      <p:sp>
        <p:nvSpPr>
          <p:cNvPr id="477" name="Google Shape;477;p16"/>
          <p:cNvSpPr txBox="1"/>
          <p:nvPr>
            <p:ph idx="1" type="subTitle"/>
          </p:nvPr>
        </p:nvSpPr>
        <p:spPr>
          <a:xfrm>
            <a:off x="1090613" y="4289425"/>
            <a:ext cx="8826500" cy="379413"/>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Clr>
                <a:schemeClr val="lt1"/>
              </a:buClr>
              <a:buSzPts val="2400"/>
              <a:buNone/>
            </a:pPr>
            <a:r>
              <a:rPr lang="en-US"/>
              <a:t>PPT Helper</a:t>
            </a:r>
            <a:endParaRPr/>
          </a:p>
        </p:txBody>
      </p:sp>
      <p:sp>
        <p:nvSpPr>
          <p:cNvPr id="478" name="Google Shape;478;p16"/>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18"/>
          <p:cNvSpPr txBox="1"/>
          <p:nvPr>
            <p:ph type="title"/>
          </p:nvPr>
        </p:nvSpPr>
        <p:spPr>
          <a:xfrm>
            <a:off x="240941" y="365126"/>
            <a:ext cx="117102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UI - 음성 인식 이전</a:t>
            </a:r>
            <a:endParaRPr/>
          </a:p>
        </p:txBody>
      </p:sp>
      <p:sp>
        <p:nvSpPr>
          <p:cNvPr id="484" name="Google Shape;484;p18"/>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85" name="Google Shape;485;p18"/>
          <p:cNvPicPr preferRelativeResize="0"/>
          <p:nvPr/>
        </p:nvPicPr>
        <p:blipFill rotWithShape="1">
          <a:blip r:embed="rId3">
            <a:alphaModFix/>
          </a:blip>
          <a:srcRect b="0" l="119" r="119" t="0"/>
          <a:stretch/>
        </p:blipFill>
        <p:spPr>
          <a:xfrm>
            <a:off x="935350" y="997214"/>
            <a:ext cx="6620076" cy="4863576"/>
          </a:xfrm>
          <a:prstGeom prst="rect">
            <a:avLst/>
          </a:prstGeom>
          <a:noFill/>
          <a:ln>
            <a:noFill/>
          </a:ln>
        </p:spPr>
      </p:pic>
      <p:sp>
        <p:nvSpPr>
          <p:cNvPr id="486" name="Google Shape;486;p18"/>
          <p:cNvSpPr txBox="1"/>
          <p:nvPr>
            <p:ph idx="1" type="body"/>
          </p:nvPr>
        </p:nvSpPr>
        <p:spPr>
          <a:xfrm>
            <a:off x="8159900" y="997225"/>
            <a:ext cx="2664600" cy="25161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00000"/>
              </a:lnSpc>
              <a:spcBef>
                <a:spcPts val="0"/>
              </a:spcBef>
              <a:spcAft>
                <a:spcPts val="0"/>
              </a:spcAft>
              <a:buNone/>
            </a:pPr>
            <a:br>
              <a:rPr b="1" lang="en-US" sz="4000">
                <a:solidFill>
                  <a:srgbClr val="FF9900"/>
                </a:solidFill>
              </a:rPr>
            </a:br>
            <a:r>
              <a:rPr b="1" lang="en-US" sz="4000">
                <a:solidFill>
                  <a:srgbClr val="FF9900"/>
                </a:solidFill>
              </a:rPr>
              <a:t>1</a:t>
            </a:r>
            <a:endParaRPr/>
          </a:p>
          <a:p>
            <a:pPr indent="0" lvl="0" marL="0" rtl="0" algn="ctr">
              <a:lnSpc>
                <a:spcPct val="100000"/>
              </a:lnSpc>
              <a:spcBef>
                <a:spcPts val="1000"/>
              </a:spcBef>
              <a:spcAft>
                <a:spcPts val="0"/>
              </a:spcAft>
              <a:buNone/>
            </a:pPr>
            <a:r>
              <a:rPr b="1" lang="en-US" sz="2000"/>
              <a:t>음성 인식 시작</a:t>
            </a:r>
            <a:endParaRPr/>
          </a:p>
          <a:p>
            <a:pPr indent="0" lvl="0" marL="0" rtl="0" algn="ctr">
              <a:lnSpc>
                <a:spcPct val="100000"/>
              </a:lnSpc>
              <a:spcBef>
                <a:spcPts val="1000"/>
              </a:spcBef>
              <a:spcAft>
                <a:spcPts val="0"/>
              </a:spcAft>
              <a:buNone/>
            </a:pPr>
            <a:r>
              <a:rPr lang="en-US" sz="1800"/>
              <a:t>버튼을 눌러 음성인식을 시작</a:t>
            </a:r>
            <a:endParaRPr/>
          </a:p>
          <a:p>
            <a:pPr indent="0" lvl="0" marL="0" rtl="0" algn="l">
              <a:lnSpc>
                <a:spcPct val="100000"/>
              </a:lnSpc>
              <a:spcBef>
                <a:spcPts val="1000"/>
              </a:spcBef>
              <a:spcAft>
                <a:spcPts val="0"/>
              </a:spcAft>
              <a:buNone/>
            </a:pPr>
            <a:r>
              <a:t/>
            </a:r>
            <a:endParaRPr/>
          </a:p>
        </p:txBody>
      </p:sp>
      <p:sp>
        <p:nvSpPr>
          <p:cNvPr id="487" name="Google Shape;487;p18"/>
          <p:cNvSpPr txBox="1"/>
          <p:nvPr>
            <p:ph idx="1" type="body"/>
          </p:nvPr>
        </p:nvSpPr>
        <p:spPr>
          <a:xfrm>
            <a:off x="9105900" y="3121375"/>
            <a:ext cx="2664600" cy="25161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00000"/>
              </a:lnSpc>
              <a:spcBef>
                <a:spcPts val="0"/>
              </a:spcBef>
              <a:spcAft>
                <a:spcPts val="0"/>
              </a:spcAft>
              <a:buNone/>
            </a:pPr>
            <a:br>
              <a:rPr b="1" lang="en-US" sz="4000">
                <a:solidFill>
                  <a:srgbClr val="FF9900"/>
                </a:solidFill>
              </a:rPr>
            </a:br>
            <a:r>
              <a:rPr b="1" lang="en-US" sz="4000">
                <a:solidFill>
                  <a:srgbClr val="FF9900"/>
                </a:solidFill>
              </a:rPr>
              <a:t>2</a:t>
            </a:r>
            <a:endParaRPr/>
          </a:p>
          <a:p>
            <a:pPr indent="0" lvl="0" marL="0" rtl="0" algn="ctr">
              <a:lnSpc>
                <a:spcPct val="100000"/>
              </a:lnSpc>
              <a:spcBef>
                <a:spcPts val="1000"/>
              </a:spcBef>
              <a:spcAft>
                <a:spcPts val="0"/>
              </a:spcAft>
              <a:buNone/>
            </a:pPr>
            <a:r>
              <a:rPr b="1" lang="en-US" sz="2000"/>
              <a:t>명령어 동작 테스트</a:t>
            </a:r>
            <a:endParaRPr/>
          </a:p>
          <a:p>
            <a:pPr indent="0" lvl="0" marL="0" rtl="0" algn="ctr">
              <a:lnSpc>
                <a:spcPct val="100000"/>
              </a:lnSpc>
              <a:spcBef>
                <a:spcPts val="1000"/>
              </a:spcBef>
              <a:spcAft>
                <a:spcPts val="0"/>
              </a:spcAft>
              <a:buNone/>
            </a:pPr>
            <a:r>
              <a:rPr lang="en-US" sz="1800"/>
              <a:t>테스트 시나리오대로 테스트 진행</a:t>
            </a:r>
            <a:endParaRPr/>
          </a:p>
          <a:p>
            <a:pPr indent="0" lvl="0" marL="0" rtl="0" algn="l">
              <a:lnSpc>
                <a:spcPct val="100000"/>
              </a:lnSpc>
              <a:spcBef>
                <a:spcPts val="1000"/>
              </a:spcBef>
              <a:spcAft>
                <a:spcPts val="0"/>
              </a:spcAft>
              <a:buNone/>
            </a:pPr>
            <a:r>
              <a:t/>
            </a:r>
            <a:endParaRPr/>
          </a:p>
        </p:txBody>
      </p:sp>
      <p:cxnSp>
        <p:nvCxnSpPr>
          <p:cNvPr id="488" name="Google Shape;488;p18"/>
          <p:cNvCxnSpPr>
            <a:stCxn id="486" idx="1"/>
            <a:endCxn id="489" idx="3"/>
          </p:cNvCxnSpPr>
          <p:nvPr/>
        </p:nvCxnSpPr>
        <p:spPr>
          <a:xfrm flipH="1">
            <a:off x="7395500" y="2255275"/>
            <a:ext cx="764400" cy="2848500"/>
          </a:xfrm>
          <a:prstGeom prst="bentConnector3">
            <a:avLst>
              <a:gd fmla="val 49997" name="adj1"/>
            </a:avLst>
          </a:prstGeom>
          <a:noFill/>
          <a:ln cap="flat" cmpd="sng" w="9525">
            <a:solidFill>
              <a:srgbClr val="3C78D8"/>
            </a:solidFill>
            <a:prstDash val="solid"/>
            <a:round/>
            <a:headEnd len="med" w="med" type="none"/>
            <a:tailEnd len="med" w="med" type="none"/>
          </a:ln>
        </p:spPr>
      </p:cxnSp>
      <p:sp>
        <p:nvSpPr>
          <p:cNvPr id="489" name="Google Shape;489;p18"/>
          <p:cNvSpPr/>
          <p:nvPr/>
        </p:nvSpPr>
        <p:spPr>
          <a:xfrm>
            <a:off x="1205950" y="5002075"/>
            <a:ext cx="6189600" cy="203400"/>
          </a:xfrm>
          <a:prstGeom prst="roundRect">
            <a:avLst>
              <a:gd fmla="val 16667" name="adj"/>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8"/>
          <p:cNvSpPr/>
          <p:nvPr/>
        </p:nvSpPr>
        <p:spPr>
          <a:xfrm>
            <a:off x="1205950" y="5434075"/>
            <a:ext cx="6189600" cy="203400"/>
          </a:xfrm>
          <a:prstGeom prst="roundRect">
            <a:avLst>
              <a:gd fmla="val 16667" name="adj"/>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1" name="Google Shape;491;p18"/>
          <p:cNvCxnSpPr>
            <a:stCxn id="487" idx="1"/>
            <a:endCxn id="490" idx="3"/>
          </p:cNvCxnSpPr>
          <p:nvPr/>
        </p:nvCxnSpPr>
        <p:spPr>
          <a:xfrm flipH="1">
            <a:off x="7395600" y="4379425"/>
            <a:ext cx="1710300" cy="1156500"/>
          </a:xfrm>
          <a:prstGeom prst="bentConnector3">
            <a:avLst>
              <a:gd fmla="val 50001" name="adj1"/>
            </a:avLst>
          </a:prstGeom>
          <a:noFill/>
          <a:ln cap="flat" cmpd="sng" w="9525">
            <a:solidFill>
              <a:srgbClr val="3C78D8"/>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1200d7e9a64_2_9"/>
          <p:cNvSpPr txBox="1"/>
          <p:nvPr>
            <p:ph type="title"/>
          </p:nvPr>
        </p:nvSpPr>
        <p:spPr>
          <a:xfrm>
            <a:off x="240941" y="365126"/>
            <a:ext cx="11710200" cy="644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UI - 음성 인식 이전</a:t>
            </a:r>
            <a:endParaRPr/>
          </a:p>
        </p:txBody>
      </p:sp>
      <p:sp>
        <p:nvSpPr>
          <p:cNvPr id="497" name="Google Shape;497;g1200d7e9a64_2_9"/>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98" name="Google Shape;498;g1200d7e9a64_2_9"/>
          <p:cNvPicPr preferRelativeResize="0"/>
          <p:nvPr/>
        </p:nvPicPr>
        <p:blipFill rotWithShape="1">
          <a:blip r:embed="rId3">
            <a:alphaModFix/>
          </a:blip>
          <a:srcRect b="0" l="119" r="119" t="0"/>
          <a:stretch/>
        </p:blipFill>
        <p:spPr>
          <a:xfrm>
            <a:off x="935350" y="997214"/>
            <a:ext cx="6620076" cy="4863576"/>
          </a:xfrm>
          <a:prstGeom prst="rect">
            <a:avLst/>
          </a:prstGeom>
          <a:noFill/>
          <a:ln>
            <a:noFill/>
          </a:ln>
        </p:spPr>
      </p:pic>
      <p:sp>
        <p:nvSpPr>
          <p:cNvPr id="499" name="Google Shape;499;g1200d7e9a64_2_9"/>
          <p:cNvSpPr txBox="1"/>
          <p:nvPr>
            <p:ph idx="1" type="body"/>
          </p:nvPr>
        </p:nvSpPr>
        <p:spPr>
          <a:xfrm>
            <a:off x="9105950" y="2999125"/>
            <a:ext cx="2664600" cy="251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None/>
            </a:pPr>
            <a:br>
              <a:rPr b="1" lang="en-US" sz="4000">
                <a:solidFill>
                  <a:srgbClr val="FF9900"/>
                </a:solidFill>
              </a:rPr>
            </a:br>
            <a:r>
              <a:rPr b="1" lang="en-US" sz="4000">
                <a:solidFill>
                  <a:srgbClr val="FF9900"/>
                </a:solidFill>
              </a:rPr>
              <a:t>3</a:t>
            </a:r>
            <a:endParaRPr/>
          </a:p>
          <a:p>
            <a:pPr indent="0" lvl="0" marL="0" rtl="0" algn="ctr">
              <a:lnSpc>
                <a:spcPct val="100000"/>
              </a:lnSpc>
              <a:spcBef>
                <a:spcPts val="1000"/>
              </a:spcBef>
              <a:spcAft>
                <a:spcPts val="0"/>
              </a:spcAft>
              <a:buNone/>
            </a:pPr>
            <a:r>
              <a:rPr b="1" lang="en-US" sz="2000"/>
              <a:t>음성 데이터</a:t>
            </a:r>
            <a:endParaRPr/>
          </a:p>
          <a:p>
            <a:pPr indent="0" lvl="0" marL="0" rtl="0" algn="ctr">
              <a:lnSpc>
                <a:spcPct val="100000"/>
              </a:lnSpc>
              <a:spcBef>
                <a:spcPts val="1000"/>
              </a:spcBef>
              <a:spcAft>
                <a:spcPts val="0"/>
              </a:spcAft>
              <a:buNone/>
            </a:pPr>
            <a:r>
              <a:rPr lang="en-US" sz="1800"/>
              <a:t>오디오 디바이스에서 입력된 음성을 표시</a:t>
            </a:r>
            <a:endParaRPr sz="1800"/>
          </a:p>
        </p:txBody>
      </p:sp>
      <p:sp>
        <p:nvSpPr>
          <p:cNvPr id="500" name="Google Shape;500;g1200d7e9a64_2_9"/>
          <p:cNvSpPr/>
          <p:nvPr/>
        </p:nvSpPr>
        <p:spPr>
          <a:xfrm>
            <a:off x="1205950" y="3312775"/>
            <a:ext cx="6189600" cy="1888800"/>
          </a:xfrm>
          <a:prstGeom prst="roundRect">
            <a:avLst>
              <a:gd fmla="val 16667" name="adj"/>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1" name="Google Shape;501;g1200d7e9a64_2_9"/>
          <p:cNvCxnSpPr>
            <a:stCxn id="499" idx="1"/>
            <a:endCxn id="500" idx="3"/>
          </p:cNvCxnSpPr>
          <p:nvPr/>
        </p:nvCxnSpPr>
        <p:spPr>
          <a:xfrm flipH="1">
            <a:off x="7395650" y="4257175"/>
            <a:ext cx="1710300" cy="600"/>
          </a:xfrm>
          <a:prstGeom prst="bentConnector3">
            <a:avLst>
              <a:gd fmla="val 50003" name="adj1"/>
            </a:avLst>
          </a:prstGeom>
          <a:noFill/>
          <a:ln cap="flat" cmpd="sng" w="9525">
            <a:solidFill>
              <a:srgbClr val="3C78D8"/>
            </a:solidFill>
            <a:prstDash val="solid"/>
            <a:round/>
            <a:headEnd len="med" w="med" type="none"/>
            <a:tailEnd len="med" w="med" type="none"/>
          </a:ln>
        </p:spPr>
      </p:cxnSp>
      <p:sp>
        <p:nvSpPr>
          <p:cNvPr id="502" name="Google Shape;502;g1200d7e9a64_2_9"/>
          <p:cNvSpPr/>
          <p:nvPr/>
        </p:nvSpPr>
        <p:spPr>
          <a:xfrm>
            <a:off x="1017075" y="1216750"/>
            <a:ext cx="133500" cy="4536300"/>
          </a:xfrm>
          <a:prstGeom prst="roundRect">
            <a:avLst>
              <a:gd fmla="val 16667" name="adj"/>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3" name="Google Shape;503;g1200d7e9a64_2_9"/>
          <p:cNvCxnSpPr>
            <a:stCxn id="499" idx="1"/>
            <a:endCxn id="502" idx="2"/>
          </p:cNvCxnSpPr>
          <p:nvPr/>
        </p:nvCxnSpPr>
        <p:spPr>
          <a:xfrm flipH="1">
            <a:off x="1083950" y="4257175"/>
            <a:ext cx="8022000" cy="1495800"/>
          </a:xfrm>
          <a:prstGeom prst="bentConnector4">
            <a:avLst>
              <a:gd fmla="val 11178" name="adj1"/>
              <a:gd fmla="val 115925" name="adj2"/>
            </a:avLst>
          </a:prstGeom>
          <a:noFill/>
          <a:ln cap="flat" cmpd="sng" w="9525">
            <a:solidFill>
              <a:srgbClr val="3C78D8"/>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137b56dc81c_0_0"/>
          <p:cNvSpPr txBox="1"/>
          <p:nvPr>
            <p:ph type="title"/>
          </p:nvPr>
        </p:nvSpPr>
        <p:spPr>
          <a:xfrm>
            <a:off x="240941" y="365126"/>
            <a:ext cx="11710200" cy="644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UI - 음성 인식 이후</a:t>
            </a:r>
            <a:endParaRPr/>
          </a:p>
        </p:txBody>
      </p:sp>
      <p:sp>
        <p:nvSpPr>
          <p:cNvPr id="509" name="Google Shape;509;g137b56dc81c_0_0"/>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10" name="Google Shape;510;g137b56dc81c_0_0"/>
          <p:cNvPicPr preferRelativeResize="0"/>
          <p:nvPr/>
        </p:nvPicPr>
        <p:blipFill rotWithShape="1">
          <a:blip r:embed="rId3">
            <a:alphaModFix/>
          </a:blip>
          <a:srcRect b="0" l="308" r="298" t="0"/>
          <a:stretch/>
        </p:blipFill>
        <p:spPr>
          <a:xfrm>
            <a:off x="935350" y="997214"/>
            <a:ext cx="6620075" cy="4863575"/>
          </a:xfrm>
          <a:prstGeom prst="rect">
            <a:avLst/>
          </a:prstGeom>
          <a:noFill/>
          <a:ln>
            <a:noFill/>
          </a:ln>
        </p:spPr>
      </p:pic>
      <p:sp>
        <p:nvSpPr>
          <p:cNvPr id="511" name="Google Shape;511;g137b56dc81c_0_0"/>
          <p:cNvSpPr txBox="1"/>
          <p:nvPr>
            <p:ph idx="1" type="body"/>
          </p:nvPr>
        </p:nvSpPr>
        <p:spPr>
          <a:xfrm>
            <a:off x="8247100" y="963700"/>
            <a:ext cx="2664600" cy="251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None/>
            </a:pPr>
            <a:br>
              <a:rPr b="1" lang="en-US" sz="4000">
                <a:solidFill>
                  <a:srgbClr val="FF9900"/>
                </a:solidFill>
              </a:rPr>
            </a:br>
            <a:r>
              <a:rPr b="1" lang="en-US" sz="4000">
                <a:solidFill>
                  <a:srgbClr val="FF9900"/>
                </a:solidFill>
              </a:rPr>
              <a:t>4</a:t>
            </a:r>
            <a:endParaRPr/>
          </a:p>
          <a:p>
            <a:pPr indent="0" lvl="0" marL="0" rtl="0" algn="ctr">
              <a:lnSpc>
                <a:spcPct val="100000"/>
              </a:lnSpc>
              <a:spcBef>
                <a:spcPts val="1000"/>
              </a:spcBef>
              <a:spcAft>
                <a:spcPts val="0"/>
              </a:spcAft>
              <a:buNone/>
            </a:pPr>
            <a:r>
              <a:rPr b="1" lang="en-US" sz="2000"/>
              <a:t>변환된 텍스트</a:t>
            </a:r>
            <a:endParaRPr/>
          </a:p>
          <a:p>
            <a:pPr indent="0" lvl="0" marL="0" rtl="0" algn="ctr">
              <a:lnSpc>
                <a:spcPct val="100000"/>
              </a:lnSpc>
              <a:spcBef>
                <a:spcPts val="1000"/>
              </a:spcBef>
              <a:spcAft>
                <a:spcPts val="0"/>
              </a:spcAft>
              <a:buNone/>
            </a:pPr>
            <a:r>
              <a:rPr lang="en-US" sz="1800"/>
              <a:t>음성을 텍스트로 표시</a:t>
            </a:r>
            <a:endParaRPr/>
          </a:p>
        </p:txBody>
      </p:sp>
      <p:sp>
        <p:nvSpPr>
          <p:cNvPr id="512" name="Google Shape;512;g137b56dc81c_0_0"/>
          <p:cNvSpPr txBox="1"/>
          <p:nvPr>
            <p:ph idx="1" type="body"/>
          </p:nvPr>
        </p:nvSpPr>
        <p:spPr>
          <a:xfrm>
            <a:off x="9105950" y="2999125"/>
            <a:ext cx="2664600" cy="251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None/>
            </a:pPr>
            <a:br>
              <a:rPr b="1" lang="en-US" sz="4000">
                <a:solidFill>
                  <a:srgbClr val="FF9900"/>
                </a:solidFill>
              </a:rPr>
            </a:br>
            <a:r>
              <a:rPr b="1" lang="en-US" sz="4000">
                <a:solidFill>
                  <a:srgbClr val="FF9900"/>
                </a:solidFill>
              </a:rPr>
              <a:t>5</a:t>
            </a:r>
            <a:endParaRPr/>
          </a:p>
          <a:p>
            <a:pPr indent="0" lvl="0" marL="0" rtl="0" algn="ctr">
              <a:lnSpc>
                <a:spcPct val="100000"/>
              </a:lnSpc>
              <a:spcBef>
                <a:spcPts val="1000"/>
              </a:spcBef>
              <a:spcAft>
                <a:spcPts val="0"/>
              </a:spcAft>
              <a:buNone/>
            </a:pPr>
            <a:r>
              <a:rPr b="1" lang="en-US" sz="2000"/>
              <a:t>메세지 창</a:t>
            </a:r>
            <a:endParaRPr/>
          </a:p>
          <a:p>
            <a:pPr indent="0" lvl="0" marL="0" rtl="0" algn="ctr">
              <a:lnSpc>
                <a:spcPct val="100000"/>
              </a:lnSpc>
              <a:spcBef>
                <a:spcPts val="1000"/>
              </a:spcBef>
              <a:spcAft>
                <a:spcPts val="0"/>
              </a:spcAft>
              <a:buNone/>
            </a:pPr>
            <a:r>
              <a:rPr lang="en-US" sz="1800"/>
              <a:t>음성 인식에 대한 반응을 메시지로 표시</a:t>
            </a:r>
            <a:endParaRPr sz="1800"/>
          </a:p>
        </p:txBody>
      </p:sp>
      <p:cxnSp>
        <p:nvCxnSpPr>
          <p:cNvPr id="513" name="Google Shape;513;g137b56dc81c_0_0"/>
          <p:cNvCxnSpPr>
            <a:stCxn id="511" idx="1"/>
            <a:endCxn id="514" idx="3"/>
          </p:cNvCxnSpPr>
          <p:nvPr/>
        </p:nvCxnSpPr>
        <p:spPr>
          <a:xfrm rot="10800000">
            <a:off x="7340200" y="2145550"/>
            <a:ext cx="906900" cy="76200"/>
          </a:xfrm>
          <a:prstGeom prst="bentConnector3">
            <a:avLst>
              <a:gd fmla="val 50000" name="adj1"/>
            </a:avLst>
          </a:prstGeom>
          <a:noFill/>
          <a:ln cap="flat" cmpd="sng" w="9525">
            <a:solidFill>
              <a:srgbClr val="3C78D8"/>
            </a:solidFill>
            <a:prstDash val="solid"/>
            <a:round/>
            <a:headEnd len="med" w="med" type="none"/>
            <a:tailEnd len="med" w="med" type="none"/>
          </a:ln>
        </p:spPr>
      </p:cxnSp>
      <p:sp>
        <p:nvSpPr>
          <p:cNvPr id="514" name="Google Shape;514;g137b56dc81c_0_0"/>
          <p:cNvSpPr/>
          <p:nvPr/>
        </p:nvSpPr>
        <p:spPr>
          <a:xfrm>
            <a:off x="1150600" y="1246000"/>
            <a:ext cx="6189600" cy="1799100"/>
          </a:xfrm>
          <a:prstGeom prst="roundRect">
            <a:avLst>
              <a:gd fmla="val 16667" name="adj"/>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g137b56dc81c_0_0"/>
          <p:cNvSpPr/>
          <p:nvPr/>
        </p:nvSpPr>
        <p:spPr>
          <a:xfrm>
            <a:off x="1129750" y="3084175"/>
            <a:ext cx="6189600" cy="1888800"/>
          </a:xfrm>
          <a:prstGeom prst="roundRect">
            <a:avLst>
              <a:gd fmla="val 16667" name="adj"/>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6" name="Google Shape;516;g137b56dc81c_0_0"/>
          <p:cNvCxnSpPr>
            <a:stCxn id="512" idx="1"/>
            <a:endCxn id="515" idx="3"/>
          </p:cNvCxnSpPr>
          <p:nvPr/>
        </p:nvCxnSpPr>
        <p:spPr>
          <a:xfrm rot="10800000">
            <a:off x="7319450" y="4028575"/>
            <a:ext cx="1786500" cy="228600"/>
          </a:xfrm>
          <a:prstGeom prst="bentConnector3">
            <a:avLst>
              <a:gd fmla="val 50003" name="adj1"/>
            </a:avLst>
          </a:prstGeom>
          <a:noFill/>
          <a:ln cap="flat" cmpd="sng" w="9525">
            <a:solidFill>
              <a:srgbClr val="3C78D8"/>
            </a:solidFill>
            <a:prstDash val="solid"/>
            <a:round/>
            <a:headEnd len="med" w="med" type="none"/>
            <a:tailEnd len="med" w="med" type="none"/>
          </a:ln>
        </p:spPr>
      </p:cxnSp>
      <p:sp>
        <p:nvSpPr>
          <p:cNvPr id="517" name="Google Shape;517;g137b56dc81c_0_0"/>
          <p:cNvSpPr/>
          <p:nvPr/>
        </p:nvSpPr>
        <p:spPr>
          <a:xfrm>
            <a:off x="1017075" y="1216750"/>
            <a:ext cx="133500" cy="4536300"/>
          </a:xfrm>
          <a:prstGeom prst="roundRect">
            <a:avLst>
              <a:gd fmla="val 16667" name="adj"/>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13642784c01_0_1"/>
          <p:cNvSpPr txBox="1"/>
          <p:nvPr>
            <p:ph type="title"/>
          </p:nvPr>
        </p:nvSpPr>
        <p:spPr>
          <a:xfrm>
            <a:off x="240941" y="365126"/>
            <a:ext cx="11710200" cy="644400"/>
          </a:xfrm>
          <a:prstGeom prst="rect">
            <a:avLst/>
          </a:prstGeom>
          <a:noFill/>
          <a:ln>
            <a:noFill/>
          </a:ln>
        </p:spPr>
        <p:txBody>
          <a:bodyPr anchorCtr="0" anchor="ctr" bIns="45700" lIns="91425" spcFirstLastPara="1" rIns="91425" wrap="square" tIns="45700">
            <a:noAutofit/>
          </a:bodyPr>
          <a:lstStyle/>
          <a:p>
            <a:pPr indent="0" lvl="0" marL="0" marR="558800" rtl="0" algn="l">
              <a:lnSpc>
                <a:spcPct val="133333"/>
              </a:lnSpc>
              <a:spcBef>
                <a:spcPts val="0"/>
              </a:spcBef>
              <a:spcAft>
                <a:spcPts val="0"/>
              </a:spcAft>
              <a:buSzPts val="1100"/>
              <a:buNone/>
            </a:pPr>
            <a:r>
              <a:rPr lang="en-US">
                <a:solidFill>
                  <a:schemeClr val="dk1"/>
                </a:solidFill>
              </a:rPr>
              <a:t>Technology to improve application quality</a:t>
            </a:r>
            <a:endParaRPr/>
          </a:p>
        </p:txBody>
      </p:sp>
      <p:sp>
        <p:nvSpPr>
          <p:cNvPr id="523" name="Google Shape;523;g13642784c01_0_1"/>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24" name="Google Shape;524;g13642784c01_0_1"/>
          <p:cNvSpPr txBox="1"/>
          <p:nvPr/>
        </p:nvSpPr>
        <p:spPr>
          <a:xfrm>
            <a:off x="240950" y="1699200"/>
            <a:ext cx="11710200" cy="15393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Char char="-"/>
            </a:pPr>
            <a:r>
              <a:rPr lang="en-US" sz="2200">
                <a:solidFill>
                  <a:schemeClr val="dk1"/>
                </a:solidFill>
                <a:highlight>
                  <a:srgbClr val="FFFFFF"/>
                </a:highlight>
              </a:rPr>
              <a:t>대역 필터를 적용하여 고주파 또는 저주파 노이즈를 음성으로 인식하지 않게함.</a:t>
            </a:r>
            <a:endParaRPr sz="2200"/>
          </a:p>
          <a:p>
            <a:pPr indent="0" lvl="0" marL="0" rtl="0" algn="l">
              <a:spcBef>
                <a:spcPts val="0"/>
              </a:spcBef>
              <a:spcAft>
                <a:spcPts val="0"/>
              </a:spcAft>
              <a:buNone/>
            </a:pPr>
            <a:r>
              <a:t/>
            </a:r>
            <a:endParaRPr sz="2200"/>
          </a:p>
          <a:p>
            <a:pPr indent="-368300" lvl="0" marL="457200" rtl="0" algn="l">
              <a:spcBef>
                <a:spcPts val="0"/>
              </a:spcBef>
              <a:spcAft>
                <a:spcPts val="0"/>
              </a:spcAft>
              <a:buSzPts val="2200"/>
              <a:buChar char="-"/>
            </a:pPr>
            <a:r>
              <a:rPr lang="en-US" sz="2200"/>
              <a:t>AI모델을 통해서 나온 텍스트 결과를 Symspell 알고리즘을 이용하여 단어 오차률(WER)을 줄임.</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3"/>
          <p:cNvSpPr txBox="1"/>
          <p:nvPr>
            <p:ph type="title"/>
          </p:nvPr>
        </p:nvSpPr>
        <p:spPr>
          <a:xfrm>
            <a:off x="240900" y="1313950"/>
            <a:ext cx="11710200" cy="3684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20000"/>
              <a:t>Q &amp; A</a:t>
            </a:r>
            <a:endParaRPr sz="20000"/>
          </a:p>
        </p:txBody>
      </p:sp>
      <p:sp>
        <p:nvSpPr>
          <p:cNvPr id="530" name="Google Shape;530;p23"/>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531" name="Google Shape;531;p23">
            <a:hlinkClick action="ppaction://hlinksldjump" r:id="rId3"/>
          </p:cNvPr>
          <p:cNvSpPr/>
          <p:nvPr/>
        </p:nvSpPr>
        <p:spPr>
          <a:xfrm>
            <a:off x="11341450" y="215875"/>
            <a:ext cx="697500" cy="5313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200d7e9a64_1_0"/>
          <p:cNvSpPr txBox="1"/>
          <p:nvPr>
            <p:ph type="title"/>
          </p:nvPr>
        </p:nvSpPr>
        <p:spPr>
          <a:xfrm>
            <a:off x="241300" y="365125"/>
            <a:ext cx="117093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프로젝트 팀 소개</a:t>
            </a:r>
            <a:endParaRPr/>
          </a:p>
        </p:txBody>
      </p:sp>
      <p:sp>
        <p:nvSpPr>
          <p:cNvPr id="318" name="Google Shape;318;g1200d7e9a64_1_0"/>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161E2D"/>
                </a:solidFill>
                <a:latin typeface="Arial"/>
                <a:ea typeface="Arial"/>
                <a:cs typeface="Arial"/>
                <a:sym typeface="Arial"/>
              </a:rPr>
              <a:t>‹#›</a:t>
            </a:fld>
            <a:endParaRPr b="0" i="0" sz="1200" u="none" cap="none" strike="noStrike">
              <a:solidFill>
                <a:srgbClr val="161E2D"/>
              </a:solidFill>
              <a:latin typeface="Arial"/>
              <a:ea typeface="Arial"/>
              <a:cs typeface="Arial"/>
              <a:sym typeface="Arial"/>
            </a:endParaRPr>
          </a:p>
        </p:txBody>
      </p:sp>
      <p:pic>
        <p:nvPicPr>
          <p:cNvPr id="319" name="Google Shape;319;g1200d7e9a64_1_0"/>
          <p:cNvPicPr preferRelativeResize="0"/>
          <p:nvPr/>
        </p:nvPicPr>
        <p:blipFill rotWithShape="1">
          <a:blip r:embed="rId3">
            <a:alphaModFix/>
          </a:blip>
          <a:srcRect b="0" l="0" r="0" t="0"/>
          <a:stretch/>
        </p:blipFill>
        <p:spPr>
          <a:xfrm>
            <a:off x="5361763" y="671665"/>
            <a:ext cx="1468375" cy="1468375"/>
          </a:xfrm>
          <a:prstGeom prst="rect">
            <a:avLst/>
          </a:prstGeom>
          <a:noFill/>
          <a:ln>
            <a:noFill/>
          </a:ln>
        </p:spPr>
      </p:pic>
      <p:pic>
        <p:nvPicPr>
          <p:cNvPr id="320" name="Google Shape;320;g1200d7e9a64_1_0"/>
          <p:cNvPicPr preferRelativeResize="0"/>
          <p:nvPr/>
        </p:nvPicPr>
        <p:blipFill rotWithShape="1">
          <a:blip r:embed="rId3">
            <a:alphaModFix/>
          </a:blip>
          <a:srcRect b="0" l="0" r="0" t="0"/>
          <a:stretch/>
        </p:blipFill>
        <p:spPr>
          <a:xfrm>
            <a:off x="2971788" y="3156465"/>
            <a:ext cx="1468375" cy="1468375"/>
          </a:xfrm>
          <a:prstGeom prst="rect">
            <a:avLst/>
          </a:prstGeom>
          <a:noFill/>
          <a:ln>
            <a:noFill/>
          </a:ln>
        </p:spPr>
      </p:pic>
      <p:pic>
        <p:nvPicPr>
          <p:cNvPr id="321" name="Google Shape;321;g1200d7e9a64_1_0"/>
          <p:cNvPicPr preferRelativeResize="0"/>
          <p:nvPr/>
        </p:nvPicPr>
        <p:blipFill rotWithShape="1">
          <a:blip r:embed="rId3">
            <a:alphaModFix/>
          </a:blip>
          <a:srcRect b="0" l="0" r="0" t="0"/>
          <a:stretch/>
        </p:blipFill>
        <p:spPr>
          <a:xfrm>
            <a:off x="7773238" y="3156465"/>
            <a:ext cx="1468375" cy="1468375"/>
          </a:xfrm>
          <a:prstGeom prst="rect">
            <a:avLst/>
          </a:prstGeom>
          <a:noFill/>
          <a:ln>
            <a:noFill/>
          </a:ln>
        </p:spPr>
      </p:pic>
      <p:cxnSp>
        <p:nvCxnSpPr>
          <p:cNvPr id="322" name="Google Shape;322;g1200d7e9a64_1_0"/>
          <p:cNvCxnSpPr>
            <a:stCxn id="320" idx="3"/>
            <a:endCxn id="319" idx="2"/>
          </p:cNvCxnSpPr>
          <p:nvPr/>
        </p:nvCxnSpPr>
        <p:spPr>
          <a:xfrm flipH="1" rot="10800000">
            <a:off x="4440164" y="2140153"/>
            <a:ext cx="1655700" cy="1750500"/>
          </a:xfrm>
          <a:prstGeom prst="straightConnector1">
            <a:avLst/>
          </a:prstGeom>
          <a:noFill/>
          <a:ln cap="flat" cmpd="sng" w="76200">
            <a:solidFill>
              <a:schemeClr val="dk2"/>
            </a:solidFill>
            <a:prstDash val="solid"/>
            <a:round/>
            <a:headEnd len="med" w="med" type="none"/>
            <a:tailEnd len="med" w="med" type="none"/>
          </a:ln>
        </p:spPr>
      </p:cxnSp>
      <p:cxnSp>
        <p:nvCxnSpPr>
          <p:cNvPr id="323" name="Google Shape;323;g1200d7e9a64_1_0"/>
          <p:cNvCxnSpPr>
            <a:stCxn id="319" idx="2"/>
            <a:endCxn id="321" idx="1"/>
          </p:cNvCxnSpPr>
          <p:nvPr/>
        </p:nvCxnSpPr>
        <p:spPr>
          <a:xfrm>
            <a:off x="6095951" y="2140040"/>
            <a:ext cx="1677300" cy="1750500"/>
          </a:xfrm>
          <a:prstGeom prst="straightConnector1">
            <a:avLst/>
          </a:prstGeom>
          <a:noFill/>
          <a:ln cap="flat" cmpd="sng" w="76200">
            <a:solidFill>
              <a:schemeClr val="dk2"/>
            </a:solidFill>
            <a:prstDash val="solid"/>
            <a:round/>
            <a:headEnd len="med" w="med" type="none"/>
            <a:tailEnd len="med" w="med" type="none"/>
          </a:ln>
        </p:spPr>
      </p:cxnSp>
      <p:cxnSp>
        <p:nvCxnSpPr>
          <p:cNvPr id="324" name="Google Shape;324;g1200d7e9a64_1_0"/>
          <p:cNvCxnSpPr>
            <a:stCxn id="320" idx="3"/>
            <a:endCxn id="321" idx="1"/>
          </p:cNvCxnSpPr>
          <p:nvPr/>
        </p:nvCxnSpPr>
        <p:spPr>
          <a:xfrm>
            <a:off x="4440164" y="3890653"/>
            <a:ext cx="3333000" cy="0"/>
          </a:xfrm>
          <a:prstGeom prst="straightConnector1">
            <a:avLst/>
          </a:prstGeom>
          <a:noFill/>
          <a:ln cap="flat" cmpd="sng" w="76200">
            <a:solidFill>
              <a:schemeClr val="dk2"/>
            </a:solidFill>
            <a:prstDash val="solid"/>
            <a:round/>
            <a:headEnd len="med" w="med" type="none"/>
            <a:tailEnd len="med" w="med" type="none"/>
          </a:ln>
        </p:spPr>
      </p:cxnSp>
      <p:sp>
        <p:nvSpPr>
          <p:cNvPr id="325" name="Google Shape;325;g1200d7e9a64_1_0"/>
          <p:cNvSpPr txBox="1"/>
          <p:nvPr/>
        </p:nvSpPr>
        <p:spPr>
          <a:xfrm>
            <a:off x="7104100" y="805575"/>
            <a:ext cx="29205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rgbClr val="517FFF"/>
                </a:solidFill>
              </a:rPr>
              <a:t>팀장 :	김무준</a:t>
            </a:r>
            <a:endParaRPr b="1" sz="2200">
              <a:solidFill>
                <a:srgbClr val="517FFF"/>
              </a:solidFill>
            </a:endParaRPr>
          </a:p>
          <a:p>
            <a:pPr indent="0" lvl="0" marL="0" rtl="0" algn="l">
              <a:spcBef>
                <a:spcPts val="0"/>
              </a:spcBef>
              <a:spcAft>
                <a:spcPts val="0"/>
              </a:spcAft>
              <a:buNone/>
            </a:pPr>
            <a:r>
              <a:rPr b="1" lang="en-US" sz="2200">
                <a:solidFill>
                  <a:srgbClr val="517FFF"/>
                </a:solidFill>
              </a:rPr>
              <a:t>역할 :	기획,</a:t>
            </a:r>
            <a:endParaRPr b="1" sz="2200">
              <a:solidFill>
                <a:srgbClr val="517FFF"/>
              </a:solidFill>
            </a:endParaRPr>
          </a:p>
          <a:p>
            <a:pPr indent="0" lvl="0" marL="914400" rtl="0" algn="l">
              <a:spcBef>
                <a:spcPts val="0"/>
              </a:spcBef>
              <a:spcAft>
                <a:spcPts val="0"/>
              </a:spcAft>
              <a:buNone/>
            </a:pPr>
            <a:r>
              <a:rPr b="1" lang="en-US" sz="2200">
                <a:solidFill>
                  <a:srgbClr val="517FFF"/>
                </a:solidFill>
              </a:rPr>
              <a:t>계획조정,</a:t>
            </a:r>
            <a:endParaRPr b="1" sz="2200">
              <a:solidFill>
                <a:srgbClr val="517FFF"/>
              </a:solidFill>
            </a:endParaRPr>
          </a:p>
          <a:p>
            <a:pPr indent="0" lvl="0" marL="914400" rtl="0" algn="l">
              <a:spcBef>
                <a:spcPts val="0"/>
              </a:spcBef>
              <a:spcAft>
                <a:spcPts val="0"/>
              </a:spcAft>
              <a:buNone/>
            </a:pPr>
            <a:r>
              <a:rPr b="1" lang="en-US" sz="2200">
                <a:solidFill>
                  <a:srgbClr val="517FFF"/>
                </a:solidFill>
              </a:rPr>
              <a:t>모델구현</a:t>
            </a:r>
            <a:endParaRPr b="1" sz="2200">
              <a:solidFill>
                <a:srgbClr val="517FFF"/>
              </a:solidFill>
            </a:endParaRPr>
          </a:p>
        </p:txBody>
      </p:sp>
      <p:sp>
        <p:nvSpPr>
          <p:cNvPr id="326" name="Google Shape;326;g1200d7e9a64_1_0"/>
          <p:cNvSpPr txBox="1"/>
          <p:nvPr/>
        </p:nvSpPr>
        <p:spPr>
          <a:xfrm>
            <a:off x="7104100" y="4624850"/>
            <a:ext cx="29205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200">
                <a:solidFill>
                  <a:srgbClr val="517FFF"/>
                </a:solidFill>
              </a:rPr>
              <a:t>팀원 :	박재윤</a:t>
            </a:r>
            <a:endParaRPr b="1" sz="2200">
              <a:solidFill>
                <a:srgbClr val="517FFF"/>
              </a:solidFill>
            </a:endParaRPr>
          </a:p>
          <a:p>
            <a:pPr indent="0" lvl="0" marL="0" rtl="0" algn="l">
              <a:spcBef>
                <a:spcPts val="0"/>
              </a:spcBef>
              <a:spcAft>
                <a:spcPts val="0"/>
              </a:spcAft>
              <a:buClr>
                <a:schemeClr val="dk1"/>
              </a:buClr>
              <a:buSzPts val="1100"/>
              <a:buFont typeface="Arial"/>
              <a:buNone/>
            </a:pPr>
            <a:r>
              <a:rPr b="1" lang="en-US" sz="2200">
                <a:solidFill>
                  <a:srgbClr val="517FFF"/>
                </a:solidFill>
              </a:rPr>
              <a:t>역할 :	자료 조사,</a:t>
            </a:r>
            <a:endParaRPr b="1" sz="2200">
              <a:solidFill>
                <a:srgbClr val="517FFF"/>
              </a:solidFill>
            </a:endParaRPr>
          </a:p>
          <a:p>
            <a:pPr indent="0" lvl="0" marL="0" rtl="0" algn="l">
              <a:spcBef>
                <a:spcPts val="0"/>
              </a:spcBef>
              <a:spcAft>
                <a:spcPts val="0"/>
              </a:spcAft>
              <a:buClr>
                <a:schemeClr val="dk1"/>
              </a:buClr>
              <a:buSzPts val="1100"/>
              <a:buFont typeface="Arial"/>
              <a:buNone/>
            </a:pPr>
            <a:r>
              <a:rPr b="1" lang="en-US" sz="2200">
                <a:solidFill>
                  <a:srgbClr val="517FFF"/>
                </a:solidFill>
              </a:rPr>
              <a:t>		모델 조정</a:t>
            </a:r>
            <a:endParaRPr b="1" sz="2200">
              <a:solidFill>
                <a:srgbClr val="517FFF"/>
              </a:solidFill>
            </a:endParaRPr>
          </a:p>
        </p:txBody>
      </p:sp>
      <p:sp>
        <p:nvSpPr>
          <p:cNvPr id="327" name="Google Shape;327;g1200d7e9a64_1_0"/>
          <p:cNvSpPr txBox="1"/>
          <p:nvPr/>
        </p:nvSpPr>
        <p:spPr>
          <a:xfrm>
            <a:off x="2245738" y="4624850"/>
            <a:ext cx="2920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200">
                <a:solidFill>
                  <a:srgbClr val="517FFF"/>
                </a:solidFill>
              </a:rPr>
              <a:t>팀원 : 정상택</a:t>
            </a:r>
            <a:endParaRPr b="1" sz="2200">
              <a:solidFill>
                <a:srgbClr val="517FFF"/>
              </a:solidFill>
            </a:endParaRPr>
          </a:p>
          <a:p>
            <a:pPr indent="0" lvl="0" marL="0" rtl="0" algn="l">
              <a:spcBef>
                <a:spcPts val="0"/>
              </a:spcBef>
              <a:spcAft>
                <a:spcPts val="0"/>
              </a:spcAft>
              <a:buClr>
                <a:schemeClr val="dk1"/>
              </a:buClr>
              <a:buSzPts val="1100"/>
              <a:buFont typeface="Arial"/>
              <a:buNone/>
            </a:pPr>
            <a:r>
              <a:rPr b="1" lang="en-US" sz="2200">
                <a:solidFill>
                  <a:srgbClr val="517FFF"/>
                </a:solidFill>
              </a:rPr>
              <a:t>역할 : 서비스 구현</a:t>
            </a:r>
            <a:endParaRPr b="1" sz="2200">
              <a:solidFill>
                <a:srgbClr val="517FFF"/>
              </a:solidFill>
            </a:endParaRPr>
          </a:p>
        </p:txBody>
      </p:sp>
      <p:sp>
        <p:nvSpPr>
          <p:cNvPr id="328" name="Google Shape;328;g1200d7e9a64_1_0"/>
          <p:cNvSpPr txBox="1"/>
          <p:nvPr/>
        </p:nvSpPr>
        <p:spPr>
          <a:xfrm>
            <a:off x="5506525" y="2846725"/>
            <a:ext cx="1232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데이터수집</a:t>
            </a:r>
            <a:endParaRPr/>
          </a:p>
          <a:p>
            <a:pPr indent="0" lvl="0" marL="0" rtl="0" algn="ctr">
              <a:spcBef>
                <a:spcPts val="0"/>
              </a:spcBef>
              <a:spcAft>
                <a:spcPts val="0"/>
              </a:spcAft>
              <a:buNone/>
            </a:pPr>
            <a:r>
              <a:rPr lang="en-US"/>
              <a:t>전처리</a:t>
            </a:r>
            <a:endParaRPr/>
          </a:p>
          <a:p>
            <a:pPr indent="0" lvl="0" marL="0" rtl="0" algn="ctr">
              <a:spcBef>
                <a:spcPts val="0"/>
              </a:spcBef>
              <a:spcAft>
                <a:spcPts val="0"/>
              </a:spcAft>
              <a:buNone/>
            </a:pPr>
            <a:r>
              <a:rPr lang="en-US"/>
              <a:t>모델 훈련</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6"/>
          <p:cNvPicPr preferRelativeResize="0"/>
          <p:nvPr/>
        </p:nvPicPr>
        <p:blipFill>
          <a:blip r:embed="rId3">
            <a:alphaModFix/>
          </a:blip>
          <a:stretch>
            <a:fillRect/>
          </a:stretch>
        </p:blipFill>
        <p:spPr>
          <a:xfrm rot="3930976">
            <a:off x="5067288" y="2348887"/>
            <a:ext cx="2057400" cy="5229224"/>
          </a:xfrm>
          <a:prstGeom prst="rect">
            <a:avLst/>
          </a:prstGeom>
          <a:noFill/>
          <a:ln>
            <a:noFill/>
          </a:ln>
        </p:spPr>
      </p:pic>
      <p:sp>
        <p:nvSpPr>
          <p:cNvPr id="334" name="Google Shape;334;p6"/>
          <p:cNvSpPr txBox="1"/>
          <p:nvPr>
            <p:ph type="title"/>
          </p:nvPr>
        </p:nvSpPr>
        <p:spPr>
          <a:xfrm>
            <a:off x="241300" y="365125"/>
            <a:ext cx="11709400" cy="6445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프로젝트 구현 내용</a:t>
            </a:r>
            <a:endParaRPr/>
          </a:p>
        </p:txBody>
      </p:sp>
      <p:sp>
        <p:nvSpPr>
          <p:cNvPr id="335" name="Google Shape;335;p6"/>
          <p:cNvSpPr txBox="1"/>
          <p:nvPr>
            <p:ph idx="1" type="body"/>
          </p:nvPr>
        </p:nvSpPr>
        <p:spPr>
          <a:xfrm>
            <a:off x="241300" y="726072"/>
            <a:ext cx="3602100" cy="3401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br>
              <a:rPr b="1" lang="en-US" sz="4000">
                <a:solidFill>
                  <a:srgbClr val="FF9900"/>
                </a:solidFill>
              </a:rPr>
            </a:br>
            <a:r>
              <a:rPr b="1" lang="en-US" sz="4000">
                <a:solidFill>
                  <a:srgbClr val="FF9900"/>
                </a:solidFill>
              </a:rPr>
              <a:t>1</a:t>
            </a:r>
            <a:endParaRPr/>
          </a:p>
          <a:p>
            <a:pPr indent="0" lvl="0" marL="0" rtl="0" algn="ctr">
              <a:lnSpc>
                <a:spcPct val="100000"/>
              </a:lnSpc>
              <a:spcBef>
                <a:spcPts val="1000"/>
              </a:spcBef>
              <a:spcAft>
                <a:spcPts val="0"/>
              </a:spcAft>
              <a:buNone/>
            </a:pPr>
            <a:r>
              <a:rPr b="1" lang="en-US" sz="2000"/>
              <a:t>음성 입력</a:t>
            </a:r>
            <a:endParaRPr/>
          </a:p>
          <a:p>
            <a:pPr indent="0" lvl="0" marL="0" rtl="0" algn="ctr">
              <a:lnSpc>
                <a:spcPct val="100000"/>
              </a:lnSpc>
              <a:spcBef>
                <a:spcPts val="1000"/>
              </a:spcBef>
              <a:spcAft>
                <a:spcPts val="0"/>
              </a:spcAft>
              <a:buNone/>
            </a:pPr>
            <a:r>
              <a:rPr lang="en-US" sz="1800"/>
              <a:t>사운드 입력 장치(마이트 등)을 통해서 음성 신호를 입력 받는다.</a:t>
            </a:r>
            <a:endParaRPr/>
          </a:p>
          <a:p>
            <a:pPr indent="0" lvl="0" marL="0" rtl="0" algn="l">
              <a:lnSpc>
                <a:spcPct val="100000"/>
              </a:lnSpc>
              <a:spcBef>
                <a:spcPts val="1000"/>
              </a:spcBef>
              <a:spcAft>
                <a:spcPts val="0"/>
              </a:spcAft>
              <a:buNone/>
            </a:pPr>
            <a:r>
              <a:t/>
            </a:r>
            <a:endParaRPr/>
          </a:p>
        </p:txBody>
      </p:sp>
      <p:sp>
        <p:nvSpPr>
          <p:cNvPr id="336" name="Google Shape;336;p6"/>
          <p:cNvSpPr txBox="1"/>
          <p:nvPr>
            <p:ph idx="2" type="body"/>
          </p:nvPr>
        </p:nvSpPr>
        <p:spPr>
          <a:xfrm>
            <a:off x="4294200" y="726072"/>
            <a:ext cx="3603600" cy="3401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br>
              <a:rPr b="1" lang="en-US" sz="4000">
                <a:solidFill>
                  <a:srgbClr val="FF9900"/>
                </a:solidFill>
              </a:rPr>
            </a:br>
            <a:r>
              <a:rPr b="1" lang="en-US" sz="4000">
                <a:solidFill>
                  <a:srgbClr val="FF9900"/>
                </a:solidFill>
              </a:rPr>
              <a:t>2</a:t>
            </a:r>
            <a:endParaRPr/>
          </a:p>
          <a:p>
            <a:pPr indent="0" lvl="0" marL="0" rtl="0" algn="ctr">
              <a:lnSpc>
                <a:spcPct val="100000"/>
              </a:lnSpc>
              <a:spcBef>
                <a:spcPts val="1000"/>
              </a:spcBef>
              <a:spcAft>
                <a:spcPts val="0"/>
              </a:spcAft>
              <a:buNone/>
            </a:pPr>
            <a:r>
              <a:rPr b="1" lang="en-US" sz="2000"/>
              <a:t>음성을 텍스트로 변환(STT)</a:t>
            </a:r>
            <a:endParaRPr/>
          </a:p>
          <a:p>
            <a:pPr indent="0" lvl="0" marL="0" rtl="0" algn="ctr">
              <a:lnSpc>
                <a:spcPct val="100000"/>
              </a:lnSpc>
              <a:spcBef>
                <a:spcPts val="1000"/>
              </a:spcBef>
              <a:spcAft>
                <a:spcPts val="0"/>
              </a:spcAft>
              <a:buNone/>
            </a:pPr>
            <a:r>
              <a:rPr lang="en-US" sz="1800"/>
              <a:t>STT(speech-to-text) 모델인 Wav2Vec2를 통해서 음성 신호를 텍스트로 변환한다.</a:t>
            </a:r>
            <a:endParaRPr/>
          </a:p>
        </p:txBody>
      </p:sp>
      <p:sp>
        <p:nvSpPr>
          <p:cNvPr id="337" name="Google Shape;337;p6"/>
          <p:cNvSpPr txBox="1"/>
          <p:nvPr>
            <p:ph idx="3" type="body"/>
          </p:nvPr>
        </p:nvSpPr>
        <p:spPr>
          <a:xfrm>
            <a:off x="8326450" y="726072"/>
            <a:ext cx="3602100" cy="3401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br>
              <a:rPr b="1" lang="en-US" sz="4000">
                <a:solidFill>
                  <a:srgbClr val="FF9900"/>
                </a:solidFill>
              </a:rPr>
            </a:br>
            <a:r>
              <a:rPr b="1" lang="en-US" sz="4000">
                <a:solidFill>
                  <a:srgbClr val="FF9900"/>
                </a:solidFill>
              </a:rPr>
              <a:t>3</a:t>
            </a:r>
            <a:endParaRPr/>
          </a:p>
          <a:p>
            <a:pPr indent="0" lvl="0" marL="0" rtl="0" algn="ctr">
              <a:lnSpc>
                <a:spcPct val="100000"/>
              </a:lnSpc>
              <a:spcBef>
                <a:spcPts val="1000"/>
              </a:spcBef>
              <a:spcAft>
                <a:spcPts val="0"/>
              </a:spcAft>
              <a:buNone/>
            </a:pPr>
            <a:r>
              <a:rPr b="1" lang="en-US" sz="2000"/>
              <a:t>텍스트 분석</a:t>
            </a:r>
            <a:endParaRPr/>
          </a:p>
          <a:p>
            <a:pPr indent="0" lvl="0" marL="0" rtl="0" algn="ctr">
              <a:lnSpc>
                <a:spcPct val="100000"/>
              </a:lnSpc>
              <a:spcBef>
                <a:spcPts val="1000"/>
              </a:spcBef>
              <a:spcAft>
                <a:spcPts val="0"/>
              </a:spcAft>
              <a:buNone/>
            </a:pPr>
            <a:r>
              <a:rPr lang="en-US" sz="1800"/>
              <a:t>텍스트를 분석하여 PPT를 작동시켜준다.</a:t>
            </a:r>
            <a:endParaRPr/>
          </a:p>
        </p:txBody>
      </p:sp>
      <p:sp>
        <p:nvSpPr>
          <p:cNvPr id="338" name="Google Shape;338;p6"/>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161E2D"/>
                </a:solidFill>
                <a:latin typeface="Arial"/>
                <a:ea typeface="Arial"/>
                <a:cs typeface="Arial"/>
                <a:sym typeface="Arial"/>
              </a:rPr>
              <a:t>‹#›</a:t>
            </a:fld>
            <a:endParaRPr b="0" i="0" sz="1200" u="none" cap="none" strike="noStrike">
              <a:solidFill>
                <a:srgbClr val="161E2D"/>
              </a:solidFill>
              <a:latin typeface="Arial"/>
              <a:ea typeface="Arial"/>
              <a:cs typeface="Arial"/>
              <a:sym typeface="Arial"/>
            </a:endParaRPr>
          </a:p>
        </p:txBody>
      </p:sp>
      <p:sp>
        <p:nvSpPr>
          <p:cNvPr id="339" name="Google Shape;339;p6"/>
          <p:cNvSpPr/>
          <p:nvPr/>
        </p:nvSpPr>
        <p:spPr>
          <a:xfrm rot="8665202">
            <a:off x="3142854" y="4438385"/>
            <a:ext cx="5906277" cy="1050205"/>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rot="1490655">
            <a:off x="3142782" y="4438537"/>
            <a:ext cx="5906420" cy="1049909"/>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
          <p:cNvSpPr txBox="1"/>
          <p:nvPr>
            <p:ph type="ctrTitle"/>
          </p:nvPr>
        </p:nvSpPr>
        <p:spPr>
          <a:xfrm>
            <a:off x="152400" y="1473200"/>
            <a:ext cx="9650400" cy="2595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346" name="Google Shape;346;p4"/>
          <p:cNvSpPr txBox="1"/>
          <p:nvPr>
            <p:ph idx="1" type="subTitle"/>
          </p:nvPr>
        </p:nvSpPr>
        <p:spPr>
          <a:xfrm>
            <a:off x="1090613" y="4289425"/>
            <a:ext cx="8826600" cy="379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lt1"/>
              </a:buClr>
              <a:buSzPts val="2400"/>
              <a:buNone/>
            </a:pPr>
            <a:r>
              <a:rPr lang="en-US"/>
              <a:t>PPT도우미</a:t>
            </a:r>
            <a:endParaRPr/>
          </a:p>
        </p:txBody>
      </p:sp>
      <p:sp>
        <p:nvSpPr>
          <p:cNvPr id="347" name="Google Shape;347;p4"/>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377325c43d_0_8"/>
          <p:cNvSpPr txBox="1"/>
          <p:nvPr>
            <p:ph type="title"/>
          </p:nvPr>
        </p:nvSpPr>
        <p:spPr>
          <a:xfrm>
            <a:off x="241300" y="365125"/>
            <a:ext cx="11709300" cy="644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1377325c43d_0_8"/>
          <p:cNvSpPr txBox="1"/>
          <p:nvPr>
            <p:ph idx="12" type="sldNum"/>
          </p:nvPr>
        </p:nvSpPr>
        <p:spPr>
          <a:xfrm>
            <a:off x="9105900" y="624998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55" name="Google Shape;355;g1377325c43d_0_8"/>
          <p:cNvPicPr preferRelativeResize="0"/>
          <p:nvPr/>
        </p:nvPicPr>
        <p:blipFill>
          <a:blip r:embed="rId3">
            <a:alphaModFix/>
          </a:blip>
          <a:stretch>
            <a:fillRect/>
          </a:stretch>
        </p:blipFill>
        <p:spPr>
          <a:xfrm>
            <a:off x="19050" y="1571625"/>
            <a:ext cx="12153900" cy="3714750"/>
          </a:xfrm>
          <a:prstGeom prst="rect">
            <a:avLst/>
          </a:prstGeom>
          <a:noFill/>
          <a:ln>
            <a:noFill/>
          </a:ln>
        </p:spPr>
      </p:pic>
      <p:sp>
        <p:nvSpPr>
          <p:cNvPr id="356" name="Google Shape;356;g1377325c43d_0_8"/>
          <p:cNvSpPr txBox="1"/>
          <p:nvPr>
            <p:ph idx="11" type="ftr"/>
          </p:nvPr>
        </p:nvSpPr>
        <p:spPr>
          <a:xfrm>
            <a:off x="1090650" y="6250000"/>
            <a:ext cx="68967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61E2D"/>
              </a:buClr>
              <a:buSzPts val="1000"/>
              <a:buFont typeface="Arial"/>
              <a:buNone/>
            </a:pPr>
            <a:r>
              <a:rPr lang="en-US" sz="1000">
                <a:solidFill>
                  <a:srgbClr val="161E2D"/>
                </a:solidFill>
              </a:rPr>
              <a:t>출처 : AI에게 어떻게 음성을 가르칠까? </a:t>
            </a:r>
            <a:r>
              <a:rPr lang="en-US" sz="1000" u="sng">
                <a:solidFill>
                  <a:schemeClr val="hlink"/>
                </a:solidFill>
                <a:hlinkClick r:id="rId4"/>
              </a:rPr>
              <a:t>https://tech.kakaoenterprise.com/66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377325c43d_0_31"/>
          <p:cNvSpPr txBox="1"/>
          <p:nvPr>
            <p:ph type="title"/>
          </p:nvPr>
        </p:nvSpPr>
        <p:spPr>
          <a:xfrm>
            <a:off x="241300" y="365125"/>
            <a:ext cx="11709300" cy="644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1377325c43d_0_31"/>
          <p:cNvSpPr txBox="1"/>
          <p:nvPr>
            <p:ph idx="1" type="body"/>
          </p:nvPr>
        </p:nvSpPr>
        <p:spPr>
          <a:xfrm>
            <a:off x="240943" y="1175657"/>
            <a:ext cx="3602400" cy="4727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64" name="Google Shape;364;g1377325c43d_0_31"/>
          <p:cNvSpPr txBox="1"/>
          <p:nvPr>
            <p:ph idx="2" type="body"/>
          </p:nvPr>
        </p:nvSpPr>
        <p:spPr>
          <a:xfrm>
            <a:off x="4294802" y="1175657"/>
            <a:ext cx="3602400" cy="4727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65" name="Google Shape;365;g1377325c43d_0_31"/>
          <p:cNvSpPr txBox="1"/>
          <p:nvPr>
            <p:ph idx="3" type="body"/>
          </p:nvPr>
        </p:nvSpPr>
        <p:spPr>
          <a:xfrm>
            <a:off x="8326793" y="1175657"/>
            <a:ext cx="3602400" cy="4727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66" name="Google Shape;366;g1377325c43d_0_31"/>
          <p:cNvSpPr txBox="1"/>
          <p:nvPr>
            <p:ph idx="12" type="sldNum"/>
          </p:nvPr>
        </p:nvSpPr>
        <p:spPr>
          <a:xfrm>
            <a:off x="9105900" y="624998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67" name="Google Shape;367;g1377325c43d_0_31"/>
          <p:cNvPicPr preferRelativeResize="0"/>
          <p:nvPr/>
        </p:nvPicPr>
        <p:blipFill>
          <a:blip r:embed="rId3">
            <a:alphaModFix/>
          </a:blip>
          <a:stretch>
            <a:fillRect/>
          </a:stretch>
        </p:blipFill>
        <p:spPr>
          <a:xfrm>
            <a:off x="0" y="1894601"/>
            <a:ext cx="12191998" cy="30687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377325c43d_0_21"/>
          <p:cNvSpPr txBox="1"/>
          <p:nvPr>
            <p:ph type="title"/>
          </p:nvPr>
        </p:nvSpPr>
        <p:spPr>
          <a:xfrm>
            <a:off x="241300" y="365125"/>
            <a:ext cx="11709300" cy="644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1377325c43d_0_21"/>
          <p:cNvSpPr txBox="1"/>
          <p:nvPr>
            <p:ph idx="1" type="body"/>
          </p:nvPr>
        </p:nvSpPr>
        <p:spPr>
          <a:xfrm>
            <a:off x="240943" y="1175657"/>
            <a:ext cx="3602400" cy="4727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75" name="Google Shape;375;g1377325c43d_0_21"/>
          <p:cNvSpPr txBox="1"/>
          <p:nvPr>
            <p:ph idx="2" type="body"/>
          </p:nvPr>
        </p:nvSpPr>
        <p:spPr>
          <a:xfrm>
            <a:off x="4294802" y="1175657"/>
            <a:ext cx="3602400" cy="4727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76" name="Google Shape;376;g1377325c43d_0_21"/>
          <p:cNvSpPr txBox="1"/>
          <p:nvPr>
            <p:ph idx="3" type="body"/>
          </p:nvPr>
        </p:nvSpPr>
        <p:spPr>
          <a:xfrm>
            <a:off x="8326793" y="1175657"/>
            <a:ext cx="3602400" cy="4727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77" name="Google Shape;377;g1377325c43d_0_21"/>
          <p:cNvSpPr txBox="1"/>
          <p:nvPr>
            <p:ph idx="12" type="sldNum"/>
          </p:nvPr>
        </p:nvSpPr>
        <p:spPr>
          <a:xfrm>
            <a:off x="9105900" y="624998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78" name="Google Shape;378;g1377325c43d_0_21"/>
          <p:cNvPicPr preferRelativeResize="0"/>
          <p:nvPr/>
        </p:nvPicPr>
        <p:blipFill>
          <a:blip r:embed="rId3">
            <a:alphaModFix/>
          </a:blip>
          <a:stretch>
            <a:fillRect/>
          </a:stretch>
        </p:blipFill>
        <p:spPr>
          <a:xfrm>
            <a:off x="1471613" y="1857375"/>
            <a:ext cx="9248775" cy="3143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377325c43d_0_1"/>
          <p:cNvSpPr txBox="1"/>
          <p:nvPr>
            <p:ph type="ctrTitle"/>
          </p:nvPr>
        </p:nvSpPr>
        <p:spPr>
          <a:xfrm>
            <a:off x="153176" y="1472540"/>
            <a:ext cx="9650100" cy="2595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1377325c43d_0_1"/>
          <p:cNvSpPr txBox="1"/>
          <p:nvPr>
            <p:ph idx="1" type="subTitle"/>
          </p:nvPr>
        </p:nvSpPr>
        <p:spPr>
          <a:xfrm>
            <a:off x="1090550" y="4289067"/>
            <a:ext cx="8826900" cy="379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86" name="Google Shape;386;g1377325c43d_0_1"/>
          <p:cNvSpPr txBox="1"/>
          <p:nvPr>
            <p:ph idx="12" type="sldNum"/>
          </p:nvPr>
        </p:nvSpPr>
        <p:spPr>
          <a:xfrm>
            <a:off x="9105900" y="624998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itle-and-content_DB">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and-Content">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662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2020-03-23T21:46:17Z</dcterms:created>
  <dc:creator>Microsoft Office User</dc:creator>
</cp:coreProperties>
</file>