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512064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FF"/>
    <a:srgbClr val="000000"/>
    <a:srgbClr val="17007A"/>
    <a:srgbClr val="6DB6FF"/>
    <a:srgbClr val="000080"/>
    <a:srgbClr val="BF0A30"/>
    <a:srgbClr val="320032"/>
    <a:srgbClr val="660066"/>
    <a:srgbClr val="00FF00"/>
    <a:srgbClr val="A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20" d="100"/>
          <a:sy n="20" d="100"/>
        </p:scale>
        <p:origin x="6" y="1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1496484"/>
            <a:ext cx="384048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4802717"/>
            <a:ext cx="384048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C7DC4-769B-427D-AFA2-85EF64D0319D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6A5C-7E9A-4A3B-806C-E32D735C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C7DC4-769B-427D-AFA2-85EF64D0319D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6A5C-7E9A-4A3B-806C-E32D735C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7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486834"/>
            <a:ext cx="1104138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486834"/>
            <a:ext cx="3248406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C7DC4-769B-427D-AFA2-85EF64D0319D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6A5C-7E9A-4A3B-806C-E32D735C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3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C7DC4-769B-427D-AFA2-85EF64D0319D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6A5C-7E9A-4A3B-806C-E32D735C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6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2279652"/>
            <a:ext cx="4416552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6119285"/>
            <a:ext cx="4416552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C7DC4-769B-427D-AFA2-85EF64D0319D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6A5C-7E9A-4A3B-806C-E32D735C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2434167"/>
            <a:ext cx="2176272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2434167"/>
            <a:ext cx="2176272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C7DC4-769B-427D-AFA2-85EF64D0319D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6A5C-7E9A-4A3B-806C-E32D735C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5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486834"/>
            <a:ext cx="4416552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2241551"/>
            <a:ext cx="21662705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3340100"/>
            <a:ext cx="2166270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2241551"/>
            <a:ext cx="2176939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3340100"/>
            <a:ext cx="2176939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C7DC4-769B-427D-AFA2-85EF64D0319D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6A5C-7E9A-4A3B-806C-E32D735C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C7DC4-769B-427D-AFA2-85EF64D0319D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6A5C-7E9A-4A3B-806C-E32D735C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7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C7DC4-769B-427D-AFA2-85EF64D0319D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6A5C-7E9A-4A3B-806C-E32D735C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0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609600"/>
            <a:ext cx="16515395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1316567"/>
            <a:ext cx="2592324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2743200"/>
            <a:ext cx="16515395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C7DC4-769B-427D-AFA2-85EF64D0319D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6A5C-7E9A-4A3B-806C-E32D735C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2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609600"/>
            <a:ext cx="16515395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1316567"/>
            <a:ext cx="2592324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2743200"/>
            <a:ext cx="16515395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C7DC4-769B-427D-AFA2-85EF64D0319D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6A5C-7E9A-4A3B-806C-E32D735C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4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486834"/>
            <a:ext cx="441655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2434167"/>
            <a:ext cx="4416552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8475134"/>
            <a:ext cx="115214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C7DC4-769B-427D-AFA2-85EF64D0319D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8475134"/>
            <a:ext cx="172821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8475134"/>
            <a:ext cx="115214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F6A5C-7E9A-4A3B-806C-E32D735C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145C91C-FC73-44A2-B7F6-069963586DE7}"/>
              </a:ext>
            </a:extLst>
          </p:cNvPr>
          <p:cNvSpPr txBox="1"/>
          <p:nvPr/>
        </p:nvSpPr>
        <p:spPr>
          <a:xfrm>
            <a:off x="8811374" y="8946"/>
            <a:ext cx="41617247" cy="10146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333" spc="1776" dirty="0">
                <a:solidFill>
                  <a:srgbClr val="17007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incomevis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9477A9-64EE-42D1-8C34-B4DCDD074E08}"/>
              </a:ext>
            </a:extLst>
          </p:cNvPr>
          <p:cNvSpPr/>
          <p:nvPr/>
        </p:nvSpPr>
        <p:spPr>
          <a:xfrm>
            <a:off x="7463422" y="2239263"/>
            <a:ext cx="1414286" cy="6149069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9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3D7188-8CAE-4E5C-9157-2904F11BF54E}"/>
              </a:ext>
            </a:extLst>
          </p:cNvPr>
          <p:cNvSpPr/>
          <p:nvPr/>
        </p:nvSpPr>
        <p:spPr>
          <a:xfrm>
            <a:off x="5889222" y="5777662"/>
            <a:ext cx="1414286" cy="2610674"/>
          </a:xfrm>
          <a:prstGeom prst="rect">
            <a:avLst/>
          </a:prstGeom>
          <a:solidFill>
            <a:srgbClr val="0080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9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8E6131-16B9-43AE-BB6F-3EF7B58E20B4}"/>
              </a:ext>
            </a:extLst>
          </p:cNvPr>
          <p:cNvSpPr/>
          <p:nvPr/>
        </p:nvSpPr>
        <p:spPr>
          <a:xfrm>
            <a:off x="4329101" y="7424009"/>
            <a:ext cx="1414286" cy="964326"/>
          </a:xfrm>
          <a:prstGeom prst="rect">
            <a:avLst/>
          </a:prstGeom>
          <a:solidFill>
            <a:srgbClr val="0080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9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3D84F2-FAAC-4147-BFD6-1FF8D2DF4F67}"/>
              </a:ext>
            </a:extLst>
          </p:cNvPr>
          <p:cNvSpPr/>
          <p:nvPr/>
        </p:nvSpPr>
        <p:spPr>
          <a:xfrm>
            <a:off x="2762552" y="8061999"/>
            <a:ext cx="1414286" cy="326334"/>
          </a:xfrm>
          <a:prstGeom prst="rect">
            <a:avLst/>
          </a:prstGeom>
          <a:solidFill>
            <a:srgbClr val="0080FF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91" dirty="0"/>
          </a:p>
        </p:txBody>
      </p:sp>
    </p:spTree>
    <p:extLst>
      <p:ext uri="{BB962C8B-B14F-4D97-AF65-F5344CB8AC3E}">
        <p14:creationId xmlns:p14="http://schemas.microsoft.com/office/powerpoint/2010/main" val="272154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Hieu Tran</dc:creator>
  <cp:lastModifiedBy>Hieu Tran</cp:lastModifiedBy>
  <cp:revision>8</cp:revision>
  <dcterms:created xsi:type="dcterms:W3CDTF">2020-08-23T15:27:09Z</dcterms:created>
  <dcterms:modified xsi:type="dcterms:W3CDTF">2020-08-23T18:29:57Z</dcterms:modified>
</cp:coreProperties>
</file>