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aven Pro SemiBold"/>
      <p:regular r:id="rId15"/>
      <p:bold r:id="rId16"/>
    </p:embeddedFont>
    <p:embeddedFont>
      <p:font typeface="Maven Pro"/>
      <p:regular r:id="rId17"/>
      <p:bold r:id="rId18"/>
    </p:embeddedFont>
    <p:embeddedFont>
      <p:font typeface="Maven Pro Medium"/>
      <p:regular r:id="rId19"/>
      <p:bold r:id="rId20"/>
    </p:embeddedFont>
    <p:embeddedFont>
      <p:font typeface="Alfa Slab One"/>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Medium-bold.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AlfaSlabOne-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avenProSemiBold-regular.fntdata"/><Relationship Id="rId14" Type="http://schemas.openxmlformats.org/officeDocument/2006/relationships/slide" Target="slides/slide9.xml"/><Relationship Id="rId17" Type="http://schemas.openxmlformats.org/officeDocument/2006/relationships/font" Target="fonts/MavenPro-regular.fntdata"/><Relationship Id="rId16" Type="http://schemas.openxmlformats.org/officeDocument/2006/relationships/font" Target="fonts/MavenProSemiBold-bold.fntdata"/><Relationship Id="rId5" Type="http://schemas.openxmlformats.org/officeDocument/2006/relationships/notesMaster" Target="notesMasters/notesMaster1.xml"/><Relationship Id="rId19" Type="http://schemas.openxmlformats.org/officeDocument/2006/relationships/font" Target="fonts/MavenProMedium-regular.fntdata"/><Relationship Id="rId6" Type="http://schemas.openxmlformats.org/officeDocument/2006/relationships/slide" Target="slides/slide1.xml"/><Relationship Id="rId18"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1d134317f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1d134317f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d134317f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d134317f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d134317fe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1d134317f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d134317f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1d134317f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20e60cc3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20e60cc3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20e60cc3d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20e60cc3d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20e60cc3d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20e60cc3d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20e60cc3d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20e60cc3d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hyperlink" Target="http://bit.ly/2Tynxth" TargetMode="External"/><Relationship Id="rId5" Type="http://schemas.openxmlformats.org/officeDocument/2006/relationships/hyperlink" Target="http://bit.ly/2TyoMsr" TargetMode="External"/><Relationship Id="rId6"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3">
            <a:alphaModFix/>
          </a:blip>
          <a:srcRect b="40350" l="0" r="0" t="40348"/>
          <a:stretch/>
        </p:blipFill>
        <p:spPr>
          <a:xfrm>
            <a:off x="0" y="4134675"/>
            <a:ext cx="9143998" cy="1008825"/>
          </a:xfrm>
          <a:prstGeom prst="rect">
            <a:avLst/>
          </a:prstGeom>
          <a:noFill/>
          <a:ln>
            <a:noFill/>
          </a:ln>
        </p:spPr>
      </p:pic>
      <p:sp>
        <p:nvSpPr>
          <p:cNvPr id="10" name="Google Shape;10;p2"/>
          <p:cNvSpPr txBox="1"/>
          <p:nvPr>
            <p:ph type="ctrTitle"/>
          </p:nvPr>
        </p:nvSpPr>
        <p:spPr>
          <a:xfrm>
            <a:off x="720000" y="692400"/>
            <a:ext cx="4227300" cy="3234000"/>
          </a:xfrm>
          <a:prstGeom prst="rect">
            <a:avLst/>
          </a:prstGeom>
        </p:spPr>
        <p:txBody>
          <a:bodyPr anchorCtr="0" anchor="b" bIns="91425" lIns="91425" spcFirstLastPara="1" rIns="91425" wrap="square" tIns="91425">
            <a:noAutofit/>
          </a:bodyPr>
          <a:lstStyle>
            <a:lvl1pPr lvl="0">
              <a:spcBef>
                <a:spcPts val="0"/>
              </a:spcBef>
              <a:spcAft>
                <a:spcPts val="0"/>
              </a:spcAft>
              <a:buClr>
                <a:srgbClr val="FFFFFF"/>
              </a:buClr>
              <a:buSzPts val="5200"/>
              <a:buNone/>
              <a:defRPr sz="5000">
                <a:solidFill>
                  <a:srgbClr val="FFFFFF"/>
                </a:solidFill>
                <a:latin typeface="Alfa Slab One"/>
                <a:ea typeface="Alfa Slab One"/>
                <a:cs typeface="Alfa Slab One"/>
                <a:sym typeface="Alfa Slab One"/>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p:txBody>
      </p:sp>
      <p:sp>
        <p:nvSpPr>
          <p:cNvPr id="11" name="Google Shape;11;p2"/>
          <p:cNvSpPr txBox="1"/>
          <p:nvPr>
            <p:ph idx="1" type="subTitle"/>
          </p:nvPr>
        </p:nvSpPr>
        <p:spPr>
          <a:xfrm>
            <a:off x="720000" y="4207800"/>
            <a:ext cx="7704000" cy="395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600"/>
              <a:buNone/>
              <a:defRPr sz="1700">
                <a:solidFill>
                  <a:srgbClr val="064554"/>
                </a:solidFill>
                <a:latin typeface="Maven Pro SemiBold"/>
                <a:ea typeface="Maven Pro SemiBold"/>
                <a:cs typeface="Maven Pro SemiBold"/>
                <a:sym typeface="Maven Pro SemiBold"/>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Google Shape;43;p11"/>
          <p:cNvSpPr txBox="1"/>
          <p:nvPr>
            <p:ph hasCustomPrompt="1" type="title"/>
          </p:nvPr>
        </p:nvSpPr>
        <p:spPr>
          <a:xfrm>
            <a:off x="3572697" y="1528075"/>
            <a:ext cx="3859800" cy="1413000"/>
          </a:xfrm>
          <a:prstGeom prst="rect">
            <a:avLst/>
          </a:prstGeom>
        </p:spPr>
        <p:txBody>
          <a:bodyPr anchorCtr="0" anchor="ctr" bIns="91425" lIns="91425" spcFirstLastPara="1" rIns="91425" wrap="square" tIns="91425">
            <a:noAutofit/>
          </a:bodyPr>
          <a:lstStyle>
            <a:lvl1pPr lvl="0">
              <a:spcBef>
                <a:spcPts val="0"/>
              </a:spcBef>
              <a:spcAft>
                <a:spcPts val="0"/>
              </a:spcAft>
              <a:buClr>
                <a:srgbClr val="FFFFFF"/>
              </a:buClr>
              <a:buSzPts val="12000"/>
              <a:buNone/>
              <a:defRPr sz="10000">
                <a:solidFill>
                  <a:srgbClr val="FFFFFF"/>
                </a:solidFill>
              </a:defRPr>
            </a:lvl1pPr>
            <a:lvl2pPr lvl="1">
              <a:spcBef>
                <a:spcPts val="0"/>
              </a:spcBef>
              <a:spcAft>
                <a:spcPts val="0"/>
              </a:spcAft>
              <a:buClr>
                <a:srgbClr val="FFFFFF"/>
              </a:buClr>
              <a:buSzPts val="12000"/>
              <a:buNone/>
              <a:defRPr sz="12000">
                <a:solidFill>
                  <a:srgbClr val="FFFFFF"/>
                </a:solidFill>
              </a:defRPr>
            </a:lvl2pPr>
            <a:lvl3pPr lvl="2">
              <a:spcBef>
                <a:spcPts val="0"/>
              </a:spcBef>
              <a:spcAft>
                <a:spcPts val="0"/>
              </a:spcAft>
              <a:buClr>
                <a:srgbClr val="FFFFFF"/>
              </a:buClr>
              <a:buSzPts val="12000"/>
              <a:buNone/>
              <a:defRPr sz="12000">
                <a:solidFill>
                  <a:srgbClr val="FFFFFF"/>
                </a:solidFill>
              </a:defRPr>
            </a:lvl3pPr>
            <a:lvl4pPr lvl="3">
              <a:spcBef>
                <a:spcPts val="0"/>
              </a:spcBef>
              <a:spcAft>
                <a:spcPts val="0"/>
              </a:spcAft>
              <a:buClr>
                <a:srgbClr val="FFFFFF"/>
              </a:buClr>
              <a:buSzPts val="12000"/>
              <a:buNone/>
              <a:defRPr sz="12000">
                <a:solidFill>
                  <a:srgbClr val="FFFFFF"/>
                </a:solidFill>
              </a:defRPr>
            </a:lvl4pPr>
            <a:lvl5pPr lvl="4">
              <a:spcBef>
                <a:spcPts val="0"/>
              </a:spcBef>
              <a:spcAft>
                <a:spcPts val="0"/>
              </a:spcAft>
              <a:buClr>
                <a:srgbClr val="FFFFFF"/>
              </a:buClr>
              <a:buSzPts val="12000"/>
              <a:buNone/>
              <a:defRPr sz="12000">
                <a:solidFill>
                  <a:srgbClr val="FFFFFF"/>
                </a:solidFill>
              </a:defRPr>
            </a:lvl5pPr>
            <a:lvl6pPr lvl="5">
              <a:spcBef>
                <a:spcPts val="0"/>
              </a:spcBef>
              <a:spcAft>
                <a:spcPts val="0"/>
              </a:spcAft>
              <a:buClr>
                <a:srgbClr val="FFFFFF"/>
              </a:buClr>
              <a:buSzPts val="12000"/>
              <a:buNone/>
              <a:defRPr sz="12000">
                <a:solidFill>
                  <a:srgbClr val="FFFFFF"/>
                </a:solidFill>
              </a:defRPr>
            </a:lvl6pPr>
            <a:lvl7pPr lvl="6">
              <a:spcBef>
                <a:spcPts val="0"/>
              </a:spcBef>
              <a:spcAft>
                <a:spcPts val="0"/>
              </a:spcAft>
              <a:buClr>
                <a:srgbClr val="FFFFFF"/>
              </a:buClr>
              <a:buSzPts val="12000"/>
              <a:buNone/>
              <a:defRPr sz="12000">
                <a:solidFill>
                  <a:srgbClr val="FFFFFF"/>
                </a:solidFill>
              </a:defRPr>
            </a:lvl7pPr>
            <a:lvl8pPr lvl="7">
              <a:spcBef>
                <a:spcPts val="0"/>
              </a:spcBef>
              <a:spcAft>
                <a:spcPts val="0"/>
              </a:spcAft>
              <a:buClr>
                <a:srgbClr val="FFFFFF"/>
              </a:buClr>
              <a:buSzPts val="12000"/>
              <a:buNone/>
              <a:defRPr sz="12000">
                <a:solidFill>
                  <a:srgbClr val="FFFFFF"/>
                </a:solidFill>
              </a:defRPr>
            </a:lvl8pPr>
            <a:lvl9pPr lvl="8">
              <a:spcBef>
                <a:spcPts val="0"/>
              </a:spcBef>
              <a:spcAft>
                <a:spcPts val="0"/>
              </a:spcAft>
              <a:buClr>
                <a:srgbClr val="FFFFFF"/>
              </a:buClr>
              <a:buSzPts val="12000"/>
              <a:buNone/>
              <a:defRPr sz="12000">
                <a:solidFill>
                  <a:srgbClr val="FFFFFF"/>
                </a:solidFill>
              </a:defRPr>
            </a:lvl9pPr>
          </a:lstStyle>
          <a:p>
            <a:r>
              <a:t>xx%</a:t>
            </a:r>
          </a:p>
        </p:txBody>
      </p:sp>
      <p:sp>
        <p:nvSpPr>
          <p:cNvPr id="44" name="Google Shape;44;p11"/>
          <p:cNvSpPr txBox="1"/>
          <p:nvPr>
            <p:ph idx="1" type="subTitle"/>
          </p:nvPr>
        </p:nvSpPr>
        <p:spPr>
          <a:xfrm>
            <a:off x="3595036" y="3037625"/>
            <a:ext cx="3676500" cy="577800"/>
          </a:xfrm>
          <a:prstGeom prst="rect">
            <a:avLst/>
          </a:prstGeom>
        </p:spPr>
        <p:txBody>
          <a:bodyPr anchorCtr="0" anchor="t" bIns="91425" lIns="91425" spcFirstLastPara="1" rIns="91425" wrap="square" tIns="91425">
            <a:noAutofit/>
          </a:bodyPr>
          <a:lstStyle>
            <a:lvl1pPr lvl="0">
              <a:spcBef>
                <a:spcPts val="0"/>
              </a:spcBef>
              <a:spcAft>
                <a:spcPts val="0"/>
              </a:spcAft>
              <a:buClr>
                <a:srgbClr val="FFFFFF"/>
              </a:buClr>
              <a:buSzPts val="1600"/>
              <a:buNone/>
              <a:defRPr>
                <a:solidFill>
                  <a:srgbClr val="FFFFFF"/>
                </a:solidFill>
              </a:defRPr>
            </a:lvl1pPr>
            <a:lvl2pPr lvl="1">
              <a:spcBef>
                <a:spcPts val="0"/>
              </a:spcBef>
              <a:spcAft>
                <a:spcPts val="0"/>
              </a:spcAft>
              <a:buClr>
                <a:srgbClr val="FFFFFF"/>
              </a:buClr>
              <a:buSzPts val="1600"/>
              <a:buNone/>
              <a:defRPr>
                <a:solidFill>
                  <a:srgbClr val="FFFFFF"/>
                </a:solidFill>
              </a:defRPr>
            </a:lvl2pPr>
            <a:lvl3pPr lvl="2">
              <a:spcBef>
                <a:spcPts val="0"/>
              </a:spcBef>
              <a:spcAft>
                <a:spcPts val="0"/>
              </a:spcAft>
              <a:buClr>
                <a:srgbClr val="FFFFFF"/>
              </a:buClr>
              <a:buSzPts val="1600"/>
              <a:buNone/>
              <a:defRPr>
                <a:solidFill>
                  <a:srgbClr val="FFFFFF"/>
                </a:solidFill>
              </a:defRPr>
            </a:lvl3pPr>
            <a:lvl4pPr lvl="3">
              <a:spcBef>
                <a:spcPts val="0"/>
              </a:spcBef>
              <a:spcAft>
                <a:spcPts val="0"/>
              </a:spcAft>
              <a:buClr>
                <a:srgbClr val="FFFFFF"/>
              </a:buClr>
              <a:buSzPts val="1600"/>
              <a:buNone/>
              <a:defRPr>
                <a:solidFill>
                  <a:srgbClr val="FFFFFF"/>
                </a:solidFill>
              </a:defRPr>
            </a:lvl4pPr>
            <a:lvl5pPr lvl="4">
              <a:spcBef>
                <a:spcPts val="0"/>
              </a:spcBef>
              <a:spcAft>
                <a:spcPts val="0"/>
              </a:spcAft>
              <a:buClr>
                <a:srgbClr val="FFFFFF"/>
              </a:buClr>
              <a:buSzPts val="1600"/>
              <a:buNone/>
              <a:defRPr>
                <a:solidFill>
                  <a:srgbClr val="FFFFFF"/>
                </a:solidFill>
              </a:defRPr>
            </a:lvl5pPr>
            <a:lvl6pPr lvl="5">
              <a:spcBef>
                <a:spcPts val="0"/>
              </a:spcBef>
              <a:spcAft>
                <a:spcPts val="0"/>
              </a:spcAft>
              <a:buClr>
                <a:srgbClr val="FFFFFF"/>
              </a:buClr>
              <a:buSzPts val="1600"/>
              <a:buNone/>
              <a:defRPr>
                <a:solidFill>
                  <a:srgbClr val="FFFFFF"/>
                </a:solidFill>
              </a:defRPr>
            </a:lvl6pPr>
            <a:lvl7pPr lvl="6">
              <a:spcBef>
                <a:spcPts val="0"/>
              </a:spcBef>
              <a:spcAft>
                <a:spcPts val="0"/>
              </a:spcAft>
              <a:buClr>
                <a:srgbClr val="FFFFFF"/>
              </a:buClr>
              <a:buSzPts val="1600"/>
              <a:buNone/>
              <a:defRPr>
                <a:solidFill>
                  <a:srgbClr val="FFFFFF"/>
                </a:solidFill>
              </a:defRPr>
            </a:lvl7pPr>
            <a:lvl8pPr lvl="7">
              <a:spcBef>
                <a:spcPts val="0"/>
              </a:spcBef>
              <a:spcAft>
                <a:spcPts val="0"/>
              </a:spcAft>
              <a:buClr>
                <a:srgbClr val="FFFFFF"/>
              </a:buClr>
              <a:buSzPts val="1600"/>
              <a:buNone/>
              <a:defRPr>
                <a:solidFill>
                  <a:srgbClr val="FFFFFF"/>
                </a:solidFill>
              </a:defRPr>
            </a:lvl8pPr>
            <a:lvl9pPr lvl="8">
              <a:spcBef>
                <a:spcPts val="0"/>
              </a:spcBef>
              <a:spcAft>
                <a:spcPts val="0"/>
              </a:spcAft>
              <a:buClr>
                <a:srgbClr val="FFFFFF"/>
              </a:buClr>
              <a:buSzPts val="1600"/>
              <a:buNone/>
              <a:defRPr>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5" name="Shape 4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6" name="Shape 46"/>
        <p:cNvGrpSpPr/>
        <p:nvPr/>
      </p:nvGrpSpPr>
      <p:grpSpPr>
        <a:xfrm>
          <a:off x="0" y="0"/>
          <a:ext cx="0" cy="0"/>
          <a:chOff x="0" y="0"/>
          <a:chExt cx="0" cy="0"/>
        </a:xfrm>
      </p:grpSpPr>
      <p:pic>
        <p:nvPicPr>
          <p:cNvPr id="47" name="Google Shape;47;p13"/>
          <p:cNvPicPr preferRelativeResize="0"/>
          <p:nvPr/>
        </p:nvPicPr>
        <p:blipFill rotWithShape="1">
          <a:blip r:embed="rId2">
            <a:alphaModFix/>
          </a:blip>
          <a:srcRect b="38675" l="0" r="0" t="38675"/>
          <a:stretch/>
        </p:blipFill>
        <p:spPr>
          <a:xfrm>
            <a:off x="0" y="-27150"/>
            <a:ext cx="9143998" cy="1183874"/>
          </a:xfrm>
          <a:prstGeom prst="rect">
            <a:avLst/>
          </a:prstGeom>
          <a:noFill/>
          <a:ln>
            <a:noFill/>
          </a:ln>
        </p:spPr>
      </p:pic>
      <p:sp>
        <p:nvSpPr>
          <p:cNvPr id="48" name="Google Shape;48;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200"/>
              <a:buNone/>
              <a:defRPr>
                <a:solidFill>
                  <a:srgbClr val="FFFFFF"/>
                </a:solidFill>
              </a:defRPr>
            </a:lvl1pPr>
            <a:lvl2pPr lvl="1" rtl="0">
              <a:spcBef>
                <a:spcPts val="0"/>
              </a:spcBef>
              <a:spcAft>
                <a:spcPts val="0"/>
              </a:spcAft>
              <a:buClr>
                <a:srgbClr val="FFFFFF"/>
              </a:buClr>
              <a:buSzPts val="3200"/>
              <a:buNone/>
              <a:defRPr>
                <a:solidFill>
                  <a:srgbClr val="FFFFFF"/>
                </a:solidFill>
              </a:defRPr>
            </a:lvl2pPr>
            <a:lvl3pPr lvl="2" rtl="0">
              <a:spcBef>
                <a:spcPts val="0"/>
              </a:spcBef>
              <a:spcAft>
                <a:spcPts val="0"/>
              </a:spcAft>
              <a:buClr>
                <a:srgbClr val="FFFFFF"/>
              </a:buClr>
              <a:buSzPts val="3200"/>
              <a:buNone/>
              <a:defRPr>
                <a:solidFill>
                  <a:srgbClr val="FFFFFF"/>
                </a:solidFill>
              </a:defRPr>
            </a:lvl3pPr>
            <a:lvl4pPr lvl="3" rtl="0">
              <a:spcBef>
                <a:spcPts val="0"/>
              </a:spcBef>
              <a:spcAft>
                <a:spcPts val="0"/>
              </a:spcAft>
              <a:buClr>
                <a:srgbClr val="FFFFFF"/>
              </a:buClr>
              <a:buSzPts val="3200"/>
              <a:buNone/>
              <a:defRPr>
                <a:solidFill>
                  <a:srgbClr val="FFFFFF"/>
                </a:solidFill>
              </a:defRPr>
            </a:lvl4pPr>
            <a:lvl5pPr lvl="4" rtl="0">
              <a:spcBef>
                <a:spcPts val="0"/>
              </a:spcBef>
              <a:spcAft>
                <a:spcPts val="0"/>
              </a:spcAft>
              <a:buClr>
                <a:srgbClr val="FFFFFF"/>
              </a:buClr>
              <a:buSzPts val="3200"/>
              <a:buNone/>
              <a:defRPr>
                <a:solidFill>
                  <a:srgbClr val="FFFFFF"/>
                </a:solidFill>
              </a:defRPr>
            </a:lvl5pPr>
            <a:lvl6pPr lvl="5" rtl="0">
              <a:spcBef>
                <a:spcPts val="0"/>
              </a:spcBef>
              <a:spcAft>
                <a:spcPts val="0"/>
              </a:spcAft>
              <a:buClr>
                <a:srgbClr val="FFFFFF"/>
              </a:buClr>
              <a:buSzPts val="3200"/>
              <a:buNone/>
              <a:defRPr>
                <a:solidFill>
                  <a:srgbClr val="FFFFFF"/>
                </a:solidFill>
              </a:defRPr>
            </a:lvl6pPr>
            <a:lvl7pPr lvl="6" rtl="0">
              <a:spcBef>
                <a:spcPts val="0"/>
              </a:spcBef>
              <a:spcAft>
                <a:spcPts val="0"/>
              </a:spcAft>
              <a:buClr>
                <a:srgbClr val="FFFFFF"/>
              </a:buClr>
              <a:buSzPts val="3200"/>
              <a:buNone/>
              <a:defRPr>
                <a:solidFill>
                  <a:srgbClr val="FFFFFF"/>
                </a:solidFill>
              </a:defRPr>
            </a:lvl7pPr>
            <a:lvl8pPr lvl="7" rtl="0">
              <a:spcBef>
                <a:spcPts val="0"/>
              </a:spcBef>
              <a:spcAft>
                <a:spcPts val="0"/>
              </a:spcAft>
              <a:buClr>
                <a:srgbClr val="FFFFFF"/>
              </a:buClr>
              <a:buSzPts val="3200"/>
              <a:buNone/>
              <a:defRPr>
                <a:solidFill>
                  <a:srgbClr val="FFFFFF"/>
                </a:solidFill>
              </a:defRPr>
            </a:lvl8pPr>
            <a:lvl9pPr lvl="8" rtl="0">
              <a:spcBef>
                <a:spcPts val="0"/>
              </a:spcBef>
              <a:spcAft>
                <a:spcPts val="0"/>
              </a:spcAft>
              <a:buClr>
                <a:srgbClr val="FFFFFF"/>
              </a:buClr>
              <a:buSzPts val="3200"/>
              <a:buNone/>
              <a:defRPr>
                <a:solidFill>
                  <a:srgbClr val="FFFFFF"/>
                </a:solidFill>
              </a:defRPr>
            </a:lvl9pPr>
          </a:lstStyle>
          <a:p/>
        </p:txBody>
      </p:sp>
      <p:sp>
        <p:nvSpPr>
          <p:cNvPr id="49" name="Google Shape;49;p13"/>
          <p:cNvSpPr txBox="1"/>
          <p:nvPr>
            <p:ph hasCustomPrompt="1" idx="2" type="title"/>
          </p:nvPr>
        </p:nvSpPr>
        <p:spPr>
          <a:xfrm>
            <a:off x="706419" y="1945950"/>
            <a:ext cx="1071600" cy="67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rgbClr val="FFFFFF"/>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0" name="Google Shape;50;p13"/>
          <p:cNvSpPr txBox="1"/>
          <p:nvPr>
            <p:ph idx="1" type="subTitle"/>
          </p:nvPr>
        </p:nvSpPr>
        <p:spPr>
          <a:xfrm>
            <a:off x="1953544" y="1830500"/>
            <a:ext cx="1853100" cy="367800"/>
          </a:xfrm>
          <a:prstGeom prst="rect">
            <a:avLst/>
          </a:prstGeom>
          <a:noFill/>
        </p:spPr>
        <p:txBody>
          <a:bodyPr anchorCtr="0" anchor="ctr" bIns="91425" lIns="91425" spcFirstLastPara="1" rIns="91425" wrap="square" tIns="91425">
            <a:noAutofit/>
          </a:bodyPr>
          <a:lstStyle>
            <a:lvl1pPr lvl="0">
              <a:spcBef>
                <a:spcPts val="0"/>
              </a:spcBef>
              <a:spcAft>
                <a:spcPts val="0"/>
              </a:spcAft>
              <a:buSzPts val="1600"/>
              <a:buFont typeface="Alfa Slab One"/>
              <a:buNone/>
              <a:defRPr sz="2000">
                <a:solidFill>
                  <a:srgbClr val="FFFFFF"/>
                </a:solidFill>
                <a:latin typeface="Alfa Slab One"/>
                <a:ea typeface="Alfa Slab One"/>
                <a:cs typeface="Alfa Slab One"/>
                <a:sym typeface="Alfa Slab 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51" name="Google Shape;51;p13"/>
          <p:cNvSpPr txBox="1"/>
          <p:nvPr>
            <p:ph idx="3" type="subTitle"/>
          </p:nvPr>
        </p:nvSpPr>
        <p:spPr>
          <a:xfrm>
            <a:off x="1953544" y="2169225"/>
            <a:ext cx="24462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solidFill>
                  <a:srgbClr val="064554"/>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52" name="Google Shape;52;p13"/>
          <p:cNvSpPr txBox="1"/>
          <p:nvPr>
            <p:ph hasCustomPrompt="1" idx="4" type="title"/>
          </p:nvPr>
        </p:nvSpPr>
        <p:spPr>
          <a:xfrm>
            <a:off x="4755381" y="1945950"/>
            <a:ext cx="1071600" cy="67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rgbClr val="FFFFFF"/>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3" name="Google Shape;53;p13"/>
          <p:cNvSpPr txBox="1"/>
          <p:nvPr>
            <p:ph idx="5" type="subTitle"/>
          </p:nvPr>
        </p:nvSpPr>
        <p:spPr>
          <a:xfrm>
            <a:off x="5992981" y="1830500"/>
            <a:ext cx="1812900" cy="367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1600"/>
              <a:buFont typeface="Alfa Slab One"/>
              <a:buNone/>
              <a:defRPr sz="2000">
                <a:solidFill>
                  <a:srgbClr val="FFFFFF"/>
                </a:solidFill>
                <a:latin typeface="Alfa Slab One"/>
                <a:ea typeface="Alfa Slab One"/>
                <a:cs typeface="Alfa Slab One"/>
                <a:sym typeface="Alfa Slab 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54" name="Google Shape;54;p13"/>
          <p:cNvSpPr txBox="1"/>
          <p:nvPr>
            <p:ph idx="6" type="subTitle"/>
          </p:nvPr>
        </p:nvSpPr>
        <p:spPr>
          <a:xfrm>
            <a:off x="5992981" y="2169225"/>
            <a:ext cx="24462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solidFill>
                  <a:srgbClr val="064554"/>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55" name="Google Shape;55;p13"/>
          <p:cNvSpPr txBox="1"/>
          <p:nvPr>
            <p:ph hasCustomPrompt="1" idx="7" type="title"/>
          </p:nvPr>
        </p:nvSpPr>
        <p:spPr>
          <a:xfrm>
            <a:off x="706419" y="3622950"/>
            <a:ext cx="1071600" cy="67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rgbClr val="FFFFFF"/>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6" name="Google Shape;56;p13"/>
          <p:cNvSpPr txBox="1"/>
          <p:nvPr>
            <p:ph idx="8" type="subTitle"/>
          </p:nvPr>
        </p:nvSpPr>
        <p:spPr>
          <a:xfrm>
            <a:off x="1953544" y="3536775"/>
            <a:ext cx="1853100" cy="367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1600"/>
              <a:buFont typeface="Alfa Slab One"/>
              <a:buNone/>
              <a:defRPr sz="2000">
                <a:solidFill>
                  <a:srgbClr val="FFFFFF"/>
                </a:solidFill>
                <a:latin typeface="Alfa Slab One"/>
                <a:ea typeface="Alfa Slab One"/>
                <a:cs typeface="Alfa Slab One"/>
                <a:sym typeface="Alfa Slab 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57" name="Google Shape;57;p13"/>
          <p:cNvSpPr txBox="1"/>
          <p:nvPr>
            <p:ph idx="9" type="subTitle"/>
          </p:nvPr>
        </p:nvSpPr>
        <p:spPr>
          <a:xfrm>
            <a:off x="1953544" y="3875500"/>
            <a:ext cx="24462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solidFill>
                  <a:srgbClr val="064554"/>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58" name="Google Shape;58;p13"/>
          <p:cNvSpPr txBox="1"/>
          <p:nvPr>
            <p:ph hasCustomPrompt="1" idx="13" type="title"/>
          </p:nvPr>
        </p:nvSpPr>
        <p:spPr>
          <a:xfrm>
            <a:off x="4755381" y="3622950"/>
            <a:ext cx="1071600" cy="67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rgbClr val="FFFFFF"/>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9" name="Google Shape;59;p13"/>
          <p:cNvSpPr txBox="1"/>
          <p:nvPr>
            <p:ph idx="14" type="subTitle"/>
          </p:nvPr>
        </p:nvSpPr>
        <p:spPr>
          <a:xfrm>
            <a:off x="5992919" y="3536775"/>
            <a:ext cx="1812900" cy="367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1600"/>
              <a:buFont typeface="Alfa Slab One"/>
              <a:buNone/>
              <a:defRPr sz="2000">
                <a:solidFill>
                  <a:srgbClr val="FFFFFF"/>
                </a:solidFill>
                <a:latin typeface="Alfa Slab One"/>
                <a:ea typeface="Alfa Slab One"/>
                <a:cs typeface="Alfa Slab One"/>
                <a:sym typeface="Alfa Slab 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60" name="Google Shape;60;p13"/>
          <p:cNvSpPr txBox="1"/>
          <p:nvPr>
            <p:ph idx="15" type="subTitle"/>
          </p:nvPr>
        </p:nvSpPr>
        <p:spPr>
          <a:xfrm>
            <a:off x="5992919" y="3875500"/>
            <a:ext cx="24462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solidFill>
                  <a:srgbClr val="064554"/>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61" name="Shape 61"/>
        <p:cNvGrpSpPr/>
        <p:nvPr/>
      </p:nvGrpSpPr>
      <p:grpSpPr>
        <a:xfrm>
          <a:off x="0" y="0"/>
          <a:ext cx="0" cy="0"/>
          <a:chOff x="0" y="0"/>
          <a:chExt cx="0" cy="0"/>
        </a:xfrm>
      </p:grpSpPr>
      <p:pic>
        <p:nvPicPr>
          <p:cNvPr id="62" name="Google Shape;62;p14"/>
          <p:cNvPicPr preferRelativeResize="0"/>
          <p:nvPr/>
        </p:nvPicPr>
        <p:blipFill rotWithShape="1">
          <a:blip r:embed="rId2">
            <a:alphaModFix/>
          </a:blip>
          <a:srcRect b="9795" l="7869" r="7877" t="12462"/>
          <a:stretch/>
        </p:blipFill>
        <p:spPr>
          <a:xfrm>
            <a:off x="720000" y="540000"/>
            <a:ext cx="7703999" cy="4063499"/>
          </a:xfrm>
          <a:prstGeom prst="rect">
            <a:avLst/>
          </a:prstGeom>
          <a:noFill/>
          <a:ln>
            <a:noFill/>
          </a:ln>
        </p:spPr>
      </p:pic>
      <p:sp>
        <p:nvSpPr>
          <p:cNvPr id="63" name="Google Shape;63;p14"/>
          <p:cNvSpPr txBox="1"/>
          <p:nvPr>
            <p:ph type="title"/>
          </p:nvPr>
        </p:nvSpPr>
        <p:spPr>
          <a:xfrm>
            <a:off x="1541475" y="1322063"/>
            <a:ext cx="6061200" cy="18885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2500">
                <a:solidFill>
                  <a:srgbClr val="FFFFFF"/>
                </a:solidFill>
                <a:latin typeface="Maven Pro"/>
                <a:ea typeface="Maven Pro"/>
                <a:cs typeface="Maven Pro"/>
                <a:sym typeface="Maven Pro"/>
              </a:defRPr>
            </a:lvl1pPr>
            <a:lvl2pPr lvl="1" algn="ctr">
              <a:spcBef>
                <a:spcPts val="0"/>
              </a:spcBef>
              <a:spcAft>
                <a:spcPts val="0"/>
              </a:spcAft>
              <a:buSzPts val="3200"/>
              <a:buNone/>
              <a:defRPr>
                <a:latin typeface="Maven Pro"/>
                <a:ea typeface="Maven Pro"/>
                <a:cs typeface="Maven Pro"/>
                <a:sym typeface="Maven Pro"/>
              </a:defRPr>
            </a:lvl2pPr>
            <a:lvl3pPr lvl="2" algn="ctr">
              <a:spcBef>
                <a:spcPts val="0"/>
              </a:spcBef>
              <a:spcAft>
                <a:spcPts val="0"/>
              </a:spcAft>
              <a:buSzPts val="3200"/>
              <a:buNone/>
              <a:defRPr>
                <a:latin typeface="Maven Pro"/>
                <a:ea typeface="Maven Pro"/>
                <a:cs typeface="Maven Pro"/>
                <a:sym typeface="Maven Pro"/>
              </a:defRPr>
            </a:lvl3pPr>
            <a:lvl4pPr lvl="3" algn="ctr">
              <a:spcBef>
                <a:spcPts val="0"/>
              </a:spcBef>
              <a:spcAft>
                <a:spcPts val="0"/>
              </a:spcAft>
              <a:buSzPts val="3200"/>
              <a:buNone/>
              <a:defRPr>
                <a:latin typeface="Maven Pro"/>
                <a:ea typeface="Maven Pro"/>
                <a:cs typeface="Maven Pro"/>
                <a:sym typeface="Maven Pro"/>
              </a:defRPr>
            </a:lvl4pPr>
            <a:lvl5pPr lvl="4" algn="ctr">
              <a:spcBef>
                <a:spcPts val="0"/>
              </a:spcBef>
              <a:spcAft>
                <a:spcPts val="0"/>
              </a:spcAft>
              <a:buSzPts val="3200"/>
              <a:buNone/>
              <a:defRPr>
                <a:latin typeface="Maven Pro"/>
                <a:ea typeface="Maven Pro"/>
                <a:cs typeface="Maven Pro"/>
                <a:sym typeface="Maven Pro"/>
              </a:defRPr>
            </a:lvl5pPr>
            <a:lvl6pPr lvl="5" algn="ctr">
              <a:spcBef>
                <a:spcPts val="0"/>
              </a:spcBef>
              <a:spcAft>
                <a:spcPts val="0"/>
              </a:spcAft>
              <a:buSzPts val="3200"/>
              <a:buNone/>
              <a:defRPr>
                <a:latin typeface="Maven Pro"/>
                <a:ea typeface="Maven Pro"/>
                <a:cs typeface="Maven Pro"/>
                <a:sym typeface="Maven Pro"/>
              </a:defRPr>
            </a:lvl6pPr>
            <a:lvl7pPr lvl="6" algn="ctr">
              <a:spcBef>
                <a:spcPts val="0"/>
              </a:spcBef>
              <a:spcAft>
                <a:spcPts val="0"/>
              </a:spcAft>
              <a:buSzPts val="3200"/>
              <a:buNone/>
              <a:defRPr>
                <a:latin typeface="Maven Pro"/>
                <a:ea typeface="Maven Pro"/>
                <a:cs typeface="Maven Pro"/>
                <a:sym typeface="Maven Pro"/>
              </a:defRPr>
            </a:lvl7pPr>
            <a:lvl8pPr lvl="7" algn="ctr">
              <a:spcBef>
                <a:spcPts val="0"/>
              </a:spcBef>
              <a:spcAft>
                <a:spcPts val="0"/>
              </a:spcAft>
              <a:buSzPts val="3200"/>
              <a:buNone/>
              <a:defRPr>
                <a:latin typeface="Maven Pro"/>
                <a:ea typeface="Maven Pro"/>
                <a:cs typeface="Maven Pro"/>
                <a:sym typeface="Maven Pro"/>
              </a:defRPr>
            </a:lvl8pPr>
            <a:lvl9pPr lvl="8" algn="ctr">
              <a:spcBef>
                <a:spcPts val="0"/>
              </a:spcBef>
              <a:spcAft>
                <a:spcPts val="0"/>
              </a:spcAft>
              <a:buSzPts val="3200"/>
              <a:buNone/>
              <a:defRPr>
                <a:latin typeface="Maven Pro"/>
                <a:ea typeface="Maven Pro"/>
                <a:cs typeface="Maven Pro"/>
                <a:sym typeface="Maven Pro"/>
              </a:defRPr>
            </a:lvl9pPr>
          </a:lstStyle>
          <a:p/>
        </p:txBody>
      </p:sp>
      <p:sp>
        <p:nvSpPr>
          <p:cNvPr id="64" name="Google Shape;64;p14"/>
          <p:cNvSpPr txBox="1"/>
          <p:nvPr>
            <p:ph idx="1" type="subTitle"/>
          </p:nvPr>
        </p:nvSpPr>
        <p:spPr>
          <a:xfrm>
            <a:off x="3441400" y="3367238"/>
            <a:ext cx="2289900" cy="454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800"/>
              <a:buFont typeface="Alfa Slab One"/>
              <a:buNone/>
              <a:defRPr>
                <a:solidFill>
                  <a:srgbClr val="FFFFFF"/>
                </a:solidFill>
                <a:latin typeface="Alfa Slab One"/>
                <a:ea typeface="Alfa Slab One"/>
                <a:cs typeface="Alfa Slab One"/>
                <a:sym typeface="Alfa Slab 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TWO_COLUMNS_1">
    <p:spTree>
      <p:nvGrpSpPr>
        <p:cNvPr id="65" name="Shape 65"/>
        <p:cNvGrpSpPr/>
        <p:nvPr/>
      </p:nvGrpSpPr>
      <p:grpSpPr>
        <a:xfrm>
          <a:off x="0" y="0"/>
          <a:ext cx="0" cy="0"/>
          <a:chOff x="0" y="0"/>
          <a:chExt cx="0" cy="0"/>
        </a:xfrm>
      </p:grpSpPr>
      <p:pic>
        <p:nvPicPr>
          <p:cNvPr id="66" name="Google Shape;66;p15"/>
          <p:cNvPicPr preferRelativeResize="0"/>
          <p:nvPr/>
        </p:nvPicPr>
        <p:blipFill rotWithShape="1">
          <a:blip r:embed="rId2">
            <a:alphaModFix/>
          </a:blip>
          <a:srcRect b="38675" l="0" r="0" t="38675"/>
          <a:stretch/>
        </p:blipFill>
        <p:spPr>
          <a:xfrm>
            <a:off x="0" y="-27150"/>
            <a:ext cx="9143998" cy="1183874"/>
          </a:xfrm>
          <a:prstGeom prst="rect">
            <a:avLst/>
          </a:prstGeom>
          <a:noFill/>
          <a:ln>
            <a:noFill/>
          </a:ln>
        </p:spPr>
      </p:pic>
      <p:sp>
        <p:nvSpPr>
          <p:cNvPr id="67" name="Google Shape;67;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200"/>
              <a:buNone/>
              <a:defRPr>
                <a:solidFill>
                  <a:srgbClr val="FFFFFF"/>
                </a:solidFill>
              </a:defRPr>
            </a:lvl1pPr>
            <a:lvl2pPr lvl="1" rtl="0">
              <a:spcBef>
                <a:spcPts val="0"/>
              </a:spcBef>
              <a:spcAft>
                <a:spcPts val="0"/>
              </a:spcAft>
              <a:buClr>
                <a:srgbClr val="FFFFFF"/>
              </a:buClr>
              <a:buSzPts val="3200"/>
              <a:buNone/>
              <a:defRPr>
                <a:solidFill>
                  <a:srgbClr val="FFFFFF"/>
                </a:solidFill>
              </a:defRPr>
            </a:lvl2pPr>
            <a:lvl3pPr lvl="2" rtl="0">
              <a:spcBef>
                <a:spcPts val="0"/>
              </a:spcBef>
              <a:spcAft>
                <a:spcPts val="0"/>
              </a:spcAft>
              <a:buClr>
                <a:srgbClr val="FFFFFF"/>
              </a:buClr>
              <a:buSzPts val="3200"/>
              <a:buNone/>
              <a:defRPr>
                <a:solidFill>
                  <a:srgbClr val="FFFFFF"/>
                </a:solidFill>
              </a:defRPr>
            </a:lvl3pPr>
            <a:lvl4pPr lvl="3" rtl="0">
              <a:spcBef>
                <a:spcPts val="0"/>
              </a:spcBef>
              <a:spcAft>
                <a:spcPts val="0"/>
              </a:spcAft>
              <a:buClr>
                <a:srgbClr val="FFFFFF"/>
              </a:buClr>
              <a:buSzPts val="3200"/>
              <a:buNone/>
              <a:defRPr>
                <a:solidFill>
                  <a:srgbClr val="FFFFFF"/>
                </a:solidFill>
              </a:defRPr>
            </a:lvl4pPr>
            <a:lvl5pPr lvl="4" rtl="0">
              <a:spcBef>
                <a:spcPts val="0"/>
              </a:spcBef>
              <a:spcAft>
                <a:spcPts val="0"/>
              </a:spcAft>
              <a:buClr>
                <a:srgbClr val="FFFFFF"/>
              </a:buClr>
              <a:buSzPts val="3200"/>
              <a:buNone/>
              <a:defRPr>
                <a:solidFill>
                  <a:srgbClr val="FFFFFF"/>
                </a:solidFill>
              </a:defRPr>
            </a:lvl5pPr>
            <a:lvl6pPr lvl="5" rtl="0">
              <a:spcBef>
                <a:spcPts val="0"/>
              </a:spcBef>
              <a:spcAft>
                <a:spcPts val="0"/>
              </a:spcAft>
              <a:buClr>
                <a:srgbClr val="FFFFFF"/>
              </a:buClr>
              <a:buSzPts val="3200"/>
              <a:buNone/>
              <a:defRPr>
                <a:solidFill>
                  <a:srgbClr val="FFFFFF"/>
                </a:solidFill>
              </a:defRPr>
            </a:lvl6pPr>
            <a:lvl7pPr lvl="6" rtl="0">
              <a:spcBef>
                <a:spcPts val="0"/>
              </a:spcBef>
              <a:spcAft>
                <a:spcPts val="0"/>
              </a:spcAft>
              <a:buClr>
                <a:srgbClr val="FFFFFF"/>
              </a:buClr>
              <a:buSzPts val="3200"/>
              <a:buNone/>
              <a:defRPr>
                <a:solidFill>
                  <a:srgbClr val="FFFFFF"/>
                </a:solidFill>
              </a:defRPr>
            </a:lvl7pPr>
            <a:lvl8pPr lvl="7" rtl="0">
              <a:spcBef>
                <a:spcPts val="0"/>
              </a:spcBef>
              <a:spcAft>
                <a:spcPts val="0"/>
              </a:spcAft>
              <a:buClr>
                <a:srgbClr val="FFFFFF"/>
              </a:buClr>
              <a:buSzPts val="3200"/>
              <a:buNone/>
              <a:defRPr>
                <a:solidFill>
                  <a:srgbClr val="FFFFFF"/>
                </a:solidFill>
              </a:defRPr>
            </a:lvl8pPr>
            <a:lvl9pPr lvl="8" rtl="0">
              <a:spcBef>
                <a:spcPts val="0"/>
              </a:spcBef>
              <a:spcAft>
                <a:spcPts val="0"/>
              </a:spcAft>
              <a:buClr>
                <a:srgbClr val="FFFFFF"/>
              </a:buClr>
              <a:buSzPts val="3200"/>
              <a:buNone/>
              <a:defRPr>
                <a:solidFill>
                  <a:srgbClr val="FFFFFF"/>
                </a:solidFill>
              </a:defRPr>
            </a:lvl9pPr>
          </a:lstStyle>
          <a:p/>
        </p:txBody>
      </p:sp>
      <p:sp>
        <p:nvSpPr>
          <p:cNvPr id="68" name="Google Shape;68;p15"/>
          <p:cNvSpPr txBox="1"/>
          <p:nvPr>
            <p:ph idx="1" type="subTitle"/>
          </p:nvPr>
        </p:nvSpPr>
        <p:spPr>
          <a:xfrm>
            <a:off x="712650" y="4030800"/>
            <a:ext cx="2271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69" name="Google Shape;69;p15"/>
          <p:cNvSpPr txBox="1"/>
          <p:nvPr>
            <p:ph idx="2" type="subTitle"/>
          </p:nvPr>
        </p:nvSpPr>
        <p:spPr>
          <a:xfrm>
            <a:off x="916350" y="3715050"/>
            <a:ext cx="1863900" cy="39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000"/>
              <a:buFont typeface="Alfa Slab One"/>
              <a:buNone/>
              <a:defRPr sz="2000">
                <a:solidFill>
                  <a:srgbClr val="FFFFFF"/>
                </a:solidFill>
                <a:latin typeface="Alfa Slab One"/>
                <a:ea typeface="Alfa Slab One"/>
                <a:cs typeface="Alfa Slab One"/>
                <a:sym typeface="Alfa Slab One"/>
              </a:defRPr>
            </a:lvl1pPr>
            <a:lvl2pPr lvl="1" rtl="0" algn="ctr">
              <a:spcBef>
                <a:spcPts val="0"/>
              </a:spcBef>
              <a:spcAft>
                <a:spcPts val="0"/>
              </a:spcAft>
              <a:buSzPts val="2000"/>
              <a:buFont typeface="Alfa Slab One"/>
              <a:buNone/>
              <a:defRPr sz="2000">
                <a:latin typeface="Alfa Slab One"/>
                <a:ea typeface="Alfa Slab One"/>
                <a:cs typeface="Alfa Slab One"/>
                <a:sym typeface="Alfa Slab One"/>
              </a:defRPr>
            </a:lvl2pPr>
            <a:lvl3pPr lvl="2" rtl="0" algn="ctr">
              <a:spcBef>
                <a:spcPts val="0"/>
              </a:spcBef>
              <a:spcAft>
                <a:spcPts val="0"/>
              </a:spcAft>
              <a:buSzPts val="2000"/>
              <a:buFont typeface="Alfa Slab One"/>
              <a:buNone/>
              <a:defRPr sz="2000">
                <a:latin typeface="Alfa Slab One"/>
                <a:ea typeface="Alfa Slab One"/>
                <a:cs typeface="Alfa Slab One"/>
                <a:sym typeface="Alfa Slab One"/>
              </a:defRPr>
            </a:lvl3pPr>
            <a:lvl4pPr lvl="3" rtl="0" algn="ctr">
              <a:spcBef>
                <a:spcPts val="0"/>
              </a:spcBef>
              <a:spcAft>
                <a:spcPts val="0"/>
              </a:spcAft>
              <a:buSzPts val="2000"/>
              <a:buFont typeface="Alfa Slab One"/>
              <a:buNone/>
              <a:defRPr sz="2000">
                <a:latin typeface="Alfa Slab One"/>
                <a:ea typeface="Alfa Slab One"/>
                <a:cs typeface="Alfa Slab One"/>
                <a:sym typeface="Alfa Slab One"/>
              </a:defRPr>
            </a:lvl4pPr>
            <a:lvl5pPr lvl="4" rtl="0" algn="ctr">
              <a:spcBef>
                <a:spcPts val="0"/>
              </a:spcBef>
              <a:spcAft>
                <a:spcPts val="0"/>
              </a:spcAft>
              <a:buSzPts val="2000"/>
              <a:buFont typeface="Alfa Slab One"/>
              <a:buNone/>
              <a:defRPr sz="2000">
                <a:latin typeface="Alfa Slab One"/>
                <a:ea typeface="Alfa Slab One"/>
                <a:cs typeface="Alfa Slab One"/>
                <a:sym typeface="Alfa Slab One"/>
              </a:defRPr>
            </a:lvl5pPr>
            <a:lvl6pPr lvl="5" rtl="0" algn="ctr">
              <a:spcBef>
                <a:spcPts val="0"/>
              </a:spcBef>
              <a:spcAft>
                <a:spcPts val="0"/>
              </a:spcAft>
              <a:buSzPts val="2000"/>
              <a:buFont typeface="Alfa Slab One"/>
              <a:buNone/>
              <a:defRPr sz="2000">
                <a:latin typeface="Alfa Slab One"/>
                <a:ea typeface="Alfa Slab One"/>
                <a:cs typeface="Alfa Slab One"/>
                <a:sym typeface="Alfa Slab One"/>
              </a:defRPr>
            </a:lvl6pPr>
            <a:lvl7pPr lvl="6" rtl="0" algn="ctr">
              <a:spcBef>
                <a:spcPts val="0"/>
              </a:spcBef>
              <a:spcAft>
                <a:spcPts val="0"/>
              </a:spcAft>
              <a:buSzPts val="2000"/>
              <a:buFont typeface="Alfa Slab One"/>
              <a:buNone/>
              <a:defRPr sz="2000">
                <a:latin typeface="Alfa Slab One"/>
                <a:ea typeface="Alfa Slab One"/>
                <a:cs typeface="Alfa Slab One"/>
                <a:sym typeface="Alfa Slab One"/>
              </a:defRPr>
            </a:lvl7pPr>
            <a:lvl8pPr lvl="7" rtl="0" algn="ctr">
              <a:spcBef>
                <a:spcPts val="0"/>
              </a:spcBef>
              <a:spcAft>
                <a:spcPts val="0"/>
              </a:spcAft>
              <a:buSzPts val="2000"/>
              <a:buFont typeface="Alfa Slab One"/>
              <a:buNone/>
              <a:defRPr sz="2000">
                <a:latin typeface="Alfa Slab One"/>
                <a:ea typeface="Alfa Slab One"/>
                <a:cs typeface="Alfa Slab One"/>
                <a:sym typeface="Alfa Slab One"/>
              </a:defRPr>
            </a:lvl8pPr>
            <a:lvl9pPr lvl="8" rtl="0" algn="ctr">
              <a:spcBef>
                <a:spcPts val="0"/>
              </a:spcBef>
              <a:spcAft>
                <a:spcPts val="0"/>
              </a:spcAft>
              <a:buSzPts val="2000"/>
              <a:buFont typeface="Alfa Slab One"/>
              <a:buNone/>
              <a:defRPr sz="2000">
                <a:latin typeface="Alfa Slab One"/>
                <a:ea typeface="Alfa Slab One"/>
                <a:cs typeface="Alfa Slab One"/>
                <a:sym typeface="Alfa Slab One"/>
              </a:defRPr>
            </a:lvl9pPr>
          </a:lstStyle>
          <a:p/>
        </p:txBody>
      </p:sp>
      <p:sp>
        <p:nvSpPr>
          <p:cNvPr id="70" name="Google Shape;70;p15"/>
          <p:cNvSpPr txBox="1"/>
          <p:nvPr>
            <p:ph idx="3" type="subTitle"/>
          </p:nvPr>
        </p:nvSpPr>
        <p:spPr>
          <a:xfrm>
            <a:off x="3436350" y="4030800"/>
            <a:ext cx="2271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71" name="Google Shape;71;p15"/>
          <p:cNvSpPr txBox="1"/>
          <p:nvPr>
            <p:ph idx="4" type="subTitle"/>
          </p:nvPr>
        </p:nvSpPr>
        <p:spPr>
          <a:xfrm>
            <a:off x="3640100" y="3715050"/>
            <a:ext cx="1863900" cy="39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000"/>
              <a:buFont typeface="Alfa Slab One"/>
              <a:buNone/>
              <a:defRPr sz="2000">
                <a:solidFill>
                  <a:srgbClr val="FFFFFF"/>
                </a:solidFill>
                <a:latin typeface="Alfa Slab One"/>
                <a:ea typeface="Alfa Slab One"/>
                <a:cs typeface="Alfa Slab One"/>
                <a:sym typeface="Alfa Slab One"/>
              </a:defRPr>
            </a:lvl1pPr>
            <a:lvl2pPr lvl="1" rtl="0" algn="ctr">
              <a:spcBef>
                <a:spcPts val="0"/>
              </a:spcBef>
              <a:spcAft>
                <a:spcPts val="0"/>
              </a:spcAft>
              <a:buSzPts val="2000"/>
              <a:buFont typeface="Alfa Slab One"/>
              <a:buNone/>
              <a:defRPr sz="2000">
                <a:latin typeface="Alfa Slab One"/>
                <a:ea typeface="Alfa Slab One"/>
                <a:cs typeface="Alfa Slab One"/>
                <a:sym typeface="Alfa Slab One"/>
              </a:defRPr>
            </a:lvl2pPr>
            <a:lvl3pPr lvl="2" rtl="0" algn="ctr">
              <a:spcBef>
                <a:spcPts val="0"/>
              </a:spcBef>
              <a:spcAft>
                <a:spcPts val="0"/>
              </a:spcAft>
              <a:buSzPts val="2000"/>
              <a:buFont typeface="Alfa Slab One"/>
              <a:buNone/>
              <a:defRPr sz="2000">
                <a:latin typeface="Alfa Slab One"/>
                <a:ea typeface="Alfa Slab One"/>
                <a:cs typeface="Alfa Slab One"/>
                <a:sym typeface="Alfa Slab One"/>
              </a:defRPr>
            </a:lvl3pPr>
            <a:lvl4pPr lvl="3" rtl="0" algn="ctr">
              <a:spcBef>
                <a:spcPts val="0"/>
              </a:spcBef>
              <a:spcAft>
                <a:spcPts val="0"/>
              </a:spcAft>
              <a:buSzPts val="2000"/>
              <a:buFont typeface="Alfa Slab One"/>
              <a:buNone/>
              <a:defRPr sz="2000">
                <a:latin typeface="Alfa Slab One"/>
                <a:ea typeface="Alfa Slab One"/>
                <a:cs typeface="Alfa Slab One"/>
                <a:sym typeface="Alfa Slab One"/>
              </a:defRPr>
            </a:lvl4pPr>
            <a:lvl5pPr lvl="4" rtl="0" algn="ctr">
              <a:spcBef>
                <a:spcPts val="0"/>
              </a:spcBef>
              <a:spcAft>
                <a:spcPts val="0"/>
              </a:spcAft>
              <a:buSzPts val="2000"/>
              <a:buFont typeface="Alfa Slab One"/>
              <a:buNone/>
              <a:defRPr sz="2000">
                <a:latin typeface="Alfa Slab One"/>
                <a:ea typeface="Alfa Slab One"/>
                <a:cs typeface="Alfa Slab One"/>
                <a:sym typeface="Alfa Slab One"/>
              </a:defRPr>
            </a:lvl5pPr>
            <a:lvl6pPr lvl="5" rtl="0" algn="ctr">
              <a:spcBef>
                <a:spcPts val="0"/>
              </a:spcBef>
              <a:spcAft>
                <a:spcPts val="0"/>
              </a:spcAft>
              <a:buSzPts val="2000"/>
              <a:buFont typeface="Alfa Slab One"/>
              <a:buNone/>
              <a:defRPr sz="2000">
                <a:latin typeface="Alfa Slab One"/>
                <a:ea typeface="Alfa Slab One"/>
                <a:cs typeface="Alfa Slab One"/>
                <a:sym typeface="Alfa Slab One"/>
              </a:defRPr>
            </a:lvl6pPr>
            <a:lvl7pPr lvl="6" rtl="0" algn="ctr">
              <a:spcBef>
                <a:spcPts val="0"/>
              </a:spcBef>
              <a:spcAft>
                <a:spcPts val="0"/>
              </a:spcAft>
              <a:buSzPts val="2000"/>
              <a:buFont typeface="Alfa Slab One"/>
              <a:buNone/>
              <a:defRPr sz="2000">
                <a:latin typeface="Alfa Slab One"/>
                <a:ea typeface="Alfa Slab One"/>
                <a:cs typeface="Alfa Slab One"/>
                <a:sym typeface="Alfa Slab One"/>
              </a:defRPr>
            </a:lvl7pPr>
            <a:lvl8pPr lvl="7" rtl="0" algn="ctr">
              <a:spcBef>
                <a:spcPts val="0"/>
              </a:spcBef>
              <a:spcAft>
                <a:spcPts val="0"/>
              </a:spcAft>
              <a:buSzPts val="2000"/>
              <a:buFont typeface="Alfa Slab One"/>
              <a:buNone/>
              <a:defRPr sz="2000">
                <a:latin typeface="Alfa Slab One"/>
                <a:ea typeface="Alfa Slab One"/>
                <a:cs typeface="Alfa Slab One"/>
                <a:sym typeface="Alfa Slab One"/>
              </a:defRPr>
            </a:lvl8pPr>
            <a:lvl9pPr lvl="8" rtl="0" algn="ctr">
              <a:spcBef>
                <a:spcPts val="0"/>
              </a:spcBef>
              <a:spcAft>
                <a:spcPts val="0"/>
              </a:spcAft>
              <a:buSzPts val="2000"/>
              <a:buFont typeface="Alfa Slab One"/>
              <a:buNone/>
              <a:defRPr sz="2000">
                <a:latin typeface="Alfa Slab One"/>
                <a:ea typeface="Alfa Slab One"/>
                <a:cs typeface="Alfa Slab One"/>
                <a:sym typeface="Alfa Slab One"/>
              </a:defRPr>
            </a:lvl9pPr>
          </a:lstStyle>
          <a:p/>
        </p:txBody>
      </p:sp>
      <p:sp>
        <p:nvSpPr>
          <p:cNvPr id="72" name="Google Shape;72;p15"/>
          <p:cNvSpPr txBox="1"/>
          <p:nvPr>
            <p:ph idx="5" type="subTitle"/>
          </p:nvPr>
        </p:nvSpPr>
        <p:spPr>
          <a:xfrm>
            <a:off x="6152700" y="4030800"/>
            <a:ext cx="2271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73" name="Google Shape;73;p15"/>
          <p:cNvSpPr txBox="1"/>
          <p:nvPr>
            <p:ph idx="6" type="subTitle"/>
          </p:nvPr>
        </p:nvSpPr>
        <p:spPr>
          <a:xfrm>
            <a:off x="6356450" y="3715050"/>
            <a:ext cx="1863900" cy="39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000"/>
              <a:buFont typeface="Alfa Slab One"/>
              <a:buNone/>
              <a:defRPr sz="2000">
                <a:solidFill>
                  <a:srgbClr val="FFFFFF"/>
                </a:solidFill>
                <a:latin typeface="Alfa Slab One"/>
                <a:ea typeface="Alfa Slab One"/>
                <a:cs typeface="Alfa Slab One"/>
                <a:sym typeface="Alfa Slab One"/>
              </a:defRPr>
            </a:lvl1pPr>
            <a:lvl2pPr lvl="1" rtl="0" algn="ctr">
              <a:spcBef>
                <a:spcPts val="0"/>
              </a:spcBef>
              <a:spcAft>
                <a:spcPts val="0"/>
              </a:spcAft>
              <a:buSzPts val="2000"/>
              <a:buFont typeface="Alfa Slab One"/>
              <a:buNone/>
              <a:defRPr sz="2000">
                <a:latin typeface="Alfa Slab One"/>
                <a:ea typeface="Alfa Slab One"/>
                <a:cs typeface="Alfa Slab One"/>
                <a:sym typeface="Alfa Slab One"/>
              </a:defRPr>
            </a:lvl2pPr>
            <a:lvl3pPr lvl="2" rtl="0" algn="ctr">
              <a:spcBef>
                <a:spcPts val="0"/>
              </a:spcBef>
              <a:spcAft>
                <a:spcPts val="0"/>
              </a:spcAft>
              <a:buSzPts val="2000"/>
              <a:buFont typeface="Alfa Slab One"/>
              <a:buNone/>
              <a:defRPr sz="2000">
                <a:latin typeface="Alfa Slab One"/>
                <a:ea typeface="Alfa Slab One"/>
                <a:cs typeface="Alfa Slab One"/>
                <a:sym typeface="Alfa Slab One"/>
              </a:defRPr>
            </a:lvl3pPr>
            <a:lvl4pPr lvl="3" rtl="0" algn="ctr">
              <a:spcBef>
                <a:spcPts val="0"/>
              </a:spcBef>
              <a:spcAft>
                <a:spcPts val="0"/>
              </a:spcAft>
              <a:buSzPts val="2000"/>
              <a:buFont typeface="Alfa Slab One"/>
              <a:buNone/>
              <a:defRPr sz="2000">
                <a:latin typeface="Alfa Slab One"/>
                <a:ea typeface="Alfa Slab One"/>
                <a:cs typeface="Alfa Slab One"/>
                <a:sym typeface="Alfa Slab One"/>
              </a:defRPr>
            </a:lvl4pPr>
            <a:lvl5pPr lvl="4" rtl="0" algn="ctr">
              <a:spcBef>
                <a:spcPts val="0"/>
              </a:spcBef>
              <a:spcAft>
                <a:spcPts val="0"/>
              </a:spcAft>
              <a:buSzPts val="2000"/>
              <a:buFont typeface="Alfa Slab One"/>
              <a:buNone/>
              <a:defRPr sz="2000">
                <a:latin typeface="Alfa Slab One"/>
                <a:ea typeface="Alfa Slab One"/>
                <a:cs typeface="Alfa Slab One"/>
                <a:sym typeface="Alfa Slab One"/>
              </a:defRPr>
            </a:lvl5pPr>
            <a:lvl6pPr lvl="5" rtl="0" algn="ctr">
              <a:spcBef>
                <a:spcPts val="0"/>
              </a:spcBef>
              <a:spcAft>
                <a:spcPts val="0"/>
              </a:spcAft>
              <a:buSzPts val="2000"/>
              <a:buFont typeface="Alfa Slab One"/>
              <a:buNone/>
              <a:defRPr sz="2000">
                <a:latin typeface="Alfa Slab One"/>
                <a:ea typeface="Alfa Slab One"/>
                <a:cs typeface="Alfa Slab One"/>
                <a:sym typeface="Alfa Slab One"/>
              </a:defRPr>
            </a:lvl6pPr>
            <a:lvl7pPr lvl="6" rtl="0" algn="ctr">
              <a:spcBef>
                <a:spcPts val="0"/>
              </a:spcBef>
              <a:spcAft>
                <a:spcPts val="0"/>
              </a:spcAft>
              <a:buSzPts val="2000"/>
              <a:buFont typeface="Alfa Slab One"/>
              <a:buNone/>
              <a:defRPr sz="2000">
                <a:latin typeface="Alfa Slab One"/>
                <a:ea typeface="Alfa Slab One"/>
                <a:cs typeface="Alfa Slab One"/>
                <a:sym typeface="Alfa Slab One"/>
              </a:defRPr>
            </a:lvl7pPr>
            <a:lvl8pPr lvl="7" rtl="0" algn="ctr">
              <a:spcBef>
                <a:spcPts val="0"/>
              </a:spcBef>
              <a:spcAft>
                <a:spcPts val="0"/>
              </a:spcAft>
              <a:buSzPts val="2000"/>
              <a:buFont typeface="Alfa Slab One"/>
              <a:buNone/>
              <a:defRPr sz="2000">
                <a:latin typeface="Alfa Slab One"/>
                <a:ea typeface="Alfa Slab One"/>
                <a:cs typeface="Alfa Slab One"/>
                <a:sym typeface="Alfa Slab One"/>
              </a:defRPr>
            </a:lvl8pPr>
            <a:lvl9pPr lvl="8" rtl="0" algn="ctr">
              <a:spcBef>
                <a:spcPts val="0"/>
              </a:spcBef>
              <a:spcAft>
                <a:spcPts val="0"/>
              </a:spcAft>
              <a:buSzPts val="2000"/>
              <a:buFont typeface="Alfa Slab One"/>
              <a:buNone/>
              <a:defRPr sz="2000">
                <a:latin typeface="Alfa Slab One"/>
                <a:ea typeface="Alfa Slab One"/>
                <a:cs typeface="Alfa Slab One"/>
                <a:sym typeface="Alfa Slab One"/>
              </a:defRPr>
            </a:lvl9pPr>
          </a:lstStyle>
          <a:p/>
        </p:txBody>
      </p:sp>
      <p:sp>
        <p:nvSpPr>
          <p:cNvPr id="74" name="Google Shape;74;p15"/>
          <p:cNvSpPr txBox="1"/>
          <p:nvPr>
            <p:ph idx="7" type="subTitle"/>
          </p:nvPr>
        </p:nvSpPr>
        <p:spPr>
          <a:xfrm>
            <a:off x="712650" y="2291750"/>
            <a:ext cx="2271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75" name="Google Shape;75;p15"/>
          <p:cNvSpPr txBox="1"/>
          <p:nvPr>
            <p:ph idx="8" type="subTitle"/>
          </p:nvPr>
        </p:nvSpPr>
        <p:spPr>
          <a:xfrm>
            <a:off x="916350" y="1976000"/>
            <a:ext cx="1863900" cy="39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000"/>
              <a:buFont typeface="Alfa Slab One"/>
              <a:buNone/>
              <a:defRPr sz="2000">
                <a:solidFill>
                  <a:srgbClr val="FFFFFF"/>
                </a:solidFill>
                <a:latin typeface="Alfa Slab One"/>
                <a:ea typeface="Alfa Slab One"/>
                <a:cs typeface="Alfa Slab One"/>
                <a:sym typeface="Alfa Slab One"/>
              </a:defRPr>
            </a:lvl1pPr>
            <a:lvl2pPr lvl="1" rtl="0" algn="ctr">
              <a:spcBef>
                <a:spcPts val="0"/>
              </a:spcBef>
              <a:spcAft>
                <a:spcPts val="0"/>
              </a:spcAft>
              <a:buSzPts val="2000"/>
              <a:buFont typeface="Alfa Slab One"/>
              <a:buNone/>
              <a:defRPr sz="2000">
                <a:latin typeface="Alfa Slab One"/>
                <a:ea typeface="Alfa Slab One"/>
                <a:cs typeface="Alfa Slab One"/>
                <a:sym typeface="Alfa Slab One"/>
              </a:defRPr>
            </a:lvl2pPr>
            <a:lvl3pPr lvl="2" rtl="0" algn="ctr">
              <a:spcBef>
                <a:spcPts val="0"/>
              </a:spcBef>
              <a:spcAft>
                <a:spcPts val="0"/>
              </a:spcAft>
              <a:buSzPts val="2000"/>
              <a:buFont typeface="Alfa Slab One"/>
              <a:buNone/>
              <a:defRPr sz="2000">
                <a:latin typeface="Alfa Slab One"/>
                <a:ea typeface="Alfa Slab One"/>
                <a:cs typeface="Alfa Slab One"/>
                <a:sym typeface="Alfa Slab One"/>
              </a:defRPr>
            </a:lvl3pPr>
            <a:lvl4pPr lvl="3" rtl="0" algn="ctr">
              <a:spcBef>
                <a:spcPts val="0"/>
              </a:spcBef>
              <a:spcAft>
                <a:spcPts val="0"/>
              </a:spcAft>
              <a:buSzPts val="2000"/>
              <a:buFont typeface="Alfa Slab One"/>
              <a:buNone/>
              <a:defRPr sz="2000">
                <a:latin typeface="Alfa Slab One"/>
                <a:ea typeface="Alfa Slab One"/>
                <a:cs typeface="Alfa Slab One"/>
                <a:sym typeface="Alfa Slab One"/>
              </a:defRPr>
            </a:lvl4pPr>
            <a:lvl5pPr lvl="4" rtl="0" algn="ctr">
              <a:spcBef>
                <a:spcPts val="0"/>
              </a:spcBef>
              <a:spcAft>
                <a:spcPts val="0"/>
              </a:spcAft>
              <a:buSzPts val="2000"/>
              <a:buFont typeface="Alfa Slab One"/>
              <a:buNone/>
              <a:defRPr sz="2000">
                <a:latin typeface="Alfa Slab One"/>
                <a:ea typeface="Alfa Slab One"/>
                <a:cs typeface="Alfa Slab One"/>
                <a:sym typeface="Alfa Slab One"/>
              </a:defRPr>
            </a:lvl5pPr>
            <a:lvl6pPr lvl="5" rtl="0" algn="ctr">
              <a:spcBef>
                <a:spcPts val="0"/>
              </a:spcBef>
              <a:spcAft>
                <a:spcPts val="0"/>
              </a:spcAft>
              <a:buSzPts val="2000"/>
              <a:buFont typeface="Alfa Slab One"/>
              <a:buNone/>
              <a:defRPr sz="2000">
                <a:latin typeface="Alfa Slab One"/>
                <a:ea typeface="Alfa Slab One"/>
                <a:cs typeface="Alfa Slab One"/>
                <a:sym typeface="Alfa Slab One"/>
              </a:defRPr>
            </a:lvl6pPr>
            <a:lvl7pPr lvl="6" rtl="0" algn="ctr">
              <a:spcBef>
                <a:spcPts val="0"/>
              </a:spcBef>
              <a:spcAft>
                <a:spcPts val="0"/>
              </a:spcAft>
              <a:buSzPts val="2000"/>
              <a:buFont typeface="Alfa Slab One"/>
              <a:buNone/>
              <a:defRPr sz="2000">
                <a:latin typeface="Alfa Slab One"/>
                <a:ea typeface="Alfa Slab One"/>
                <a:cs typeface="Alfa Slab One"/>
                <a:sym typeface="Alfa Slab One"/>
              </a:defRPr>
            </a:lvl7pPr>
            <a:lvl8pPr lvl="7" rtl="0" algn="ctr">
              <a:spcBef>
                <a:spcPts val="0"/>
              </a:spcBef>
              <a:spcAft>
                <a:spcPts val="0"/>
              </a:spcAft>
              <a:buSzPts val="2000"/>
              <a:buFont typeface="Alfa Slab One"/>
              <a:buNone/>
              <a:defRPr sz="2000">
                <a:latin typeface="Alfa Slab One"/>
                <a:ea typeface="Alfa Slab One"/>
                <a:cs typeface="Alfa Slab One"/>
                <a:sym typeface="Alfa Slab One"/>
              </a:defRPr>
            </a:lvl8pPr>
            <a:lvl9pPr lvl="8" rtl="0" algn="ctr">
              <a:spcBef>
                <a:spcPts val="0"/>
              </a:spcBef>
              <a:spcAft>
                <a:spcPts val="0"/>
              </a:spcAft>
              <a:buSzPts val="2000"/>
              <a:buFont typeface="Alfa Slab One"/>
              <a:buNone/>
              <a:defRPr sz="2000">
                <a:latin typeface="Alfa Slab One"/>
                <a:ea typeface="Alfa Slab One"/>
                <a:cs typeface="Alfa Slab One"/>
                <a:sym typeface="Alfa Slab One"/>
              </a:defRPr>
            </a:lvl9pPr>
          </a:lstStyle>
          <a:p/>
        </p:txBody>
      </p:sp>
      <p:sp>
        <p:nvSpPr>
          <p:cNvPr id="76" name="Google Shape;76;p15"/>
          <p:cNvSpPr txBox="1"/>
          <p:nvPr>
            <p:ph idx="9" type="subTitle"/>
          </p:nvPr>
        </p:nvSpPr>
        <p:spPr>
          <a:xfrm>
            <a:off x="3436350" y="2291750"/>
            <a:ext cx="2271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77" name="Google Shape;77;p15"/>
          <p:cNvSpPr txBox="1"/>
          <p:nvPr>
            <p:ph idx="13" type="subTitle"/>
          </p:nvPr>
        </p:nvSpPr>
        <p:spPr>
          <a:xfrm>
            <a:off x="3640100" y="1976000"/>
            <a:ext cx="1863900" cy="39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000"/>
              <a:buFont typeface="Alfa Slab One"/>
              <a:buNone/>
              <a:defRPr sz="2000">
                <a:solidFill>
                  <a:srgbClr val="FFFFFF"/>
                </a:solidFill>
                <a:latin typeface="Alfa Slab One"/>
                <a:ea typeface="Alfa Slab One"/>
                <a:cs typeface="Alfa Slab One"/>
                <a:sym typeface="Alfa Slab One"/>
              </a:defRPr>
            </a:lvl1pPr>
            <a:lvl2pPr lvl="1" rtl="0" algn="ctr">
              <a:spcBef>
                <a:spcPts val="0"/>
              </a:spcBef>
              <a:spcAft>
                <a:spcPts val="0"/>
              </a:spcAft>
              <a:buSzPts val="2000"/>
              <a:buFont typeface="Alfa Slab One"/>
              <a:buNone/>
              <a:defRPr sz="2000">
                <a:latin typeface="Alfa Slab One"/>
                <a:ea typeface="Alfa Slab One"/>
                <a:cs typeface="Alfa Slab One"/>
                <a:sym typeface="Alfa Slab One"/>
              </a:defRPr>
            </a:lvl2pPr>
            <a:lvl3pPr lvl="2" rtl="0" algn="ctr">
              <a:spcBef>
                <a:spcPts val="0"/>
              </a:spcBef>
              <a:spcAft>
                <a:spcPts val="0"/>
              </a:spcAft>
              <a:buSzPts val="2000"/>
              <a:buFont typeface="Alfa Slab One"/>
              <a:buNone/>
              <a:defRPr sz="2000">
                <a:latin typeface="Alfa Slab One"/>
                <a:ea typeface="Alfa Slab One"/>
                <a:cs typeface="Alfa Slab One"/>
                <a:sym typeface="Alfa Slab One"/>
              </a:defRPr>
            </a:lvl3pPr>
            <a:lvl4pPr lvl="3" rtl="0" algn="ctr">
              <a:spcBef>
                <a:spcPts val="0"/>
              </a:spcBef>
              <a:spcAft>
                <a:spcPts val="0"/>
              </a:spcAft>
              <a:buSzPts val="2000"/>
              <a:buFont typeface="Alfa Slab One"/>
              <a:buNone/>
              <a:defRPr sz="2000">
                <a:latin typeface="Alfa Slab One"/>
                <a:ea typeface="Alfa Slab One"/>
                <a:cs typeface="Alfa Slab One"/>
                <a:sym typeface="Alfa Slab One"/>
              </a:defRPr>
            </a:lvl4pPr>
            <a:lvl5pPr lvl="4" rtl="0" algn="ctr">
              <a:spcBef>
                <a:spcPts val="0"/>
              </a:spcBef>
              <a:spcAft>
                <a:spcPts val="0"/>
              </a:spcAft>
              <a:buSzPts val="2000"/>
              <a:buFont typeface="Alfa Slab One"/>
              <a:buNone/>
              <a:defRPr sz="2000">
                <a:latin typeface="Alfa Slab One"/>
                <a:ea typeface="Alfa Slab One"/>
                <a:cs typeface="Alfa Slab One"/>
                <a:sym typeface="Alfa Slab One"/>
              </a:defRPr>
            </a:lvl5pPr>
            <a:lvl6pPr lvl="5" rtl="0" algn="ctr">
              <a:spcBef>
                <a:spcPts val="0"/>
              </a:spcBef>
              <a:spcAft>
                <a:spcPts val="0"/>
              </a:spcAft>
              <a:buSzPts val="2000"/>
              <a:buFont typeface="Alfa Slab One"/>
              <a:buNone/>
              <a:defRPr sz="2000">
                <a:latin typeface="Alfa Slab One"/>
                <a:ea typeface="Alfa Slab One"/>
                <a:cs typeface="Alfa Slab One"/>
                <a:sym typeface="Alfa Slab One"/>
              </a:defRPr>
            </a:lvl6pPr>
            <a:lvl7pPr lvl="6" rtl="0" algn="ctr">
              <a:spcBef>
                <a:spcPts val="0"/>
              </a:spcBef>
              <a:spcAft>
                <a:spcPts val="0"/>
              </a:spcAft>
              <a:buSzPts val="2000"/>
              <a:buFont typeface="Alfa Slab One"/>
              <a:buNone/>
              <a:defRPr sz="2000">
                <a:latin typeface="Alfa Slab One"/>
                <a:ea typeface="Alfa Slab One"/>
                <a:cs typeface="Alfa Slab One"/>
                <a:sym typeface="Alfa Slab One"/>
              </a:defRPr>
            </a:lvl7pPr>
            <a:lvl8pPr lvl="7" rtl="0" algn="ctr">
              <a:spcBef>
                <a:spcPts val="0"/>
              </a:spcBef>
              <a:spcAft>
                <a:spcPts val="0"/>
              </a:spcAft>
              <a:buSzPts val="2000"/>
              <a:buFont typeface="Alfa Slab One"/>
              <a:buNone/>
              <a:defRPr sz="2000">
                <a:latin typeface="Alfa Slab One"/>
                <a:ea typeface="Alfa Slab One"/>
                <a:cs typeface="Alfa Slab One"/>
                <a:sym typeface="Alfa Slab One"/>
              </a:defRPr>
            </a:lvl8pPr>
            <a:lvl9pPr lvl="8" rtl="0" algn="ctr">
              <a:spcBef>
                <a:spcPts val="0"/>
              </a:spcBef>
              <a:spcAft>
                <a:spcPts val="0"/>
              </a:spcAft>
              <a:buSzPts val="2000"/>
              <a:buFont typeface="Alfa Slab One"/>
              <a:buNone/>
              <a:defRPr sz="2000">
                <a:latin typeface="Alfa Slab One"/>
                <a:ea typeface="Alfa Slab One"/>
                <a:cs typeface="Alfa Slab One"/>
                <a:sym typeface="Alfa Slab One"/>
              </a:defRPr>
            </a:lvl9pPr>
          </a:lstStyle>
          <a:p/>
        </p:txBody>
      </p:sp>
      <p:sp>
        <p:nvSpPr>
          <p:cNvPr id="78" name="Google Shape;78;p15"/>
          <p:cNvSpPr txBox="1"/>
          <p:nvPr>
            <p:ph idx="14" type="subTitle"/>
          </p:nvPr>
        </p:nvSpPr>
        <p:spPr>
          <a:xfrm>
            <a:off x="6152700" y="2291750"/>
            <a:ext cx="2271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79" name="Google Shape;79;p15"/>
          <p:cNvSpPr txBox="1"/>
          <p:nvPr>
            <p:ph idx="15" type="subTitle"/>
          </p:nvPr>
        </p:nvSpPr>
        <p:spPr>
          <a:xfrm>
            <a:off x="6356450" y="1976000"/>
            <a:ext cx="1863900" cy="39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000"/>
              <a:buFont typeface="Alfa Slab One"/>
              <a:buNone/>
              <a:defRPr sz="2000">
                <a:solidFill>
                  <a:srgbClr val="FFFFFF"/>
                </a:solidFill>
                <a:latin typeface="Alfa Slab One"/>
                <a:ea typeface="Alfa Slab One"/>
                <a:cs typeface="Alfa Slab One"/>
                <a:sym typeface="Alfa Slab One"/>
              </a:defRPr>
            </a:lvl1pPr>
            <a:lvl2pPr lvl="1" rtl="0" algn="ctr">
              <a:spcBef>
                <a:spcPts val="0"/>
              </a:spcBef>
              <a:spcAft>
                <a:spcPts val="0"/>
              </a:spcAft>
              <a:buSzPts val="2000"/>
              <a:buFont typeface="Alfa Slab One"/>
              <a:buNone/>
              <a:defRPr sz="2000">
                <a:latin typeface="Alfa Slab One"/>
                <a:ea typeface="Alfa Slab One"/>
                <a:cs typeface="Alfa Slab One"/>
                <a:sym typeface="Alfa Slab One"/>
              </a:defRPr>
            </a:lvl2pPr>
            <a:lvl3pPr lvl="2" rtl="0" algn="ctr">
              <a:spcBef>
                <a:spcPts val="0"/>
              </a:spcBef>
              <a:spcAft>
                <a:spcPts val="0"/>
              </a:spcAft>
              <a:buSzPts val="2000"/>
              <a:buFont typeface="Alfa Slab One"/>
              <a:buNone/>
              <a:defRPr sz="2000">
                <a:latin typeface="Alfa Slab One"/>
                <a:ea typeface="Alfa Slab One"/>
                <a:cs typeface="Alfa Slab One"/>
                <a:sym typeface="Alfa Slab One"/>
              </a:defRPr>
            </a:lvl3pPr>
            <a:lvl4pPr lvl="3" rtl="0" algn="ctr">
              <a:spcBef>
                <a:spcPts val="0"/>
              </a:spcBef>
              <a:spcAft>
                <a:spcPts val="0"/>
              </a:spcAft>
              <a:buSzPts val="2000"/>
              <a:buFont typeface="Alfa Slab One"/>
              <a:buNone/>
              <a:defRPr sz="2000">
                <a:latin typeface="Alfa Slab One"/>
                <a:ea typeface="Alfa Slab One"/>
                <a:cs typeface="Alfa Slab One"/>
                <a:sym typeface="Alfa Slab One"/>
              </a:defRPr>
            </a:lvl4pPr>
            <a:lvl5pPr lvl="4" rtl="0" algn="ctr">
              <a:spcBef>
                <a:spcPts val="0"/>
              </a:spcBef>
              <a:spcAft>
                <a:spcPts val="0"/>
              </a:spcAft>
              <a:buSzPts val="2000"/>
              <a:buFont typeface="Alfa Slab One"/>
              <a:buNone/>
              <a:defRPr sz="2000">
                <a:latin typeface="Alfa Slab One"/>
                <a:ea typeface="Alfa Slab One"/>
                <a:cs typeface="Alfa Slab One"/>
                <a:sym typeface="Alfa Slab One"/>
              </a:defRPr>
            </a:lvl5pPr>
            <a:lvl6pPr lvl="5" rtl="0" algn="ctr">
              <a:spcBef>
                <a:spcPts val="0"/>
              </a:spcBef>
              <a:spcAft>
                <a:spcPts val="0"/>
              </a:spcAft>
              <a:buSzPts val="2000"/>
              <a:buFont typeface="Alfa Slab One"/>
              <a:buNone/>
              <a:defRPr sz="2000">
                <a:latin typeface="Alfa Slab One"/>
                <a:ea typeface="Alfa Slab One"/>
                <a:cs typeface="Alfa Slab One"/>
                <a:sym typeface="Alfa Slab One"/>
              </a:defRPr>
            </a:lvl6pPr>
            <a:lvl7pPr lvl="6" rtl="0" algn="ctr">
              <a:spcBef>
                <a:spcPts val="0"/>
              </a:spcBef>
              <a:spcAft>
                <a:spcPts val="0"/>
              </a:spcAft>
              <a:buSzPts val="2000"/>
              <a:buFont typeface="Alfa Slab One"/>
              <a:buNone/>
              <a:defRPr sz="2000">
                <a:latin typeface="Alfa Slab One"/>
                <a:ea typeface="Alfa Slab One"/>
                <a:cs typeface="Alfa Slab One"/>
                <a:sym typeface="Alfa Slab One"/>
              </a:defRPr>
            </a:lvl7pPr>
            <a:lvl8pPr lvl="7" rtl="0" algn="ctr">
              <a:spcBef>
                <a:spcPts val="0"/>
              </a:spcBef>
              <a:spcAft>
                <a:spcPts val="0"/>
              </a:spcAft>
              <a:buSzPts val="2000"/>
              <a:buFont typeface="Alfa Slab One"/>
              <a:buNone/>
              <a:defRPr sz="2000">
                <a:latin typeface="Alfa Slab One"/>
                <a:ea typeface="Alfa Slab One"/>
                <a:cs typeface="Alfa Slab One"/>
                <a:sym typeface="Alfa Slab One"/>
              </a:defRPr>
            </a:lvl8pPr>
            <a:lvl9pPr lvl="8" rtl="0" algn="ctr">
              <a:spcBef>
                <a:spcPts val="0"/>
              </a:spcBef>
              <a:spcAft>
                <a:spcPts val="0"/>
              </a:spcAft>
              <a:buSzPts val="2000"/>
              <a:buFont typeface="Alfa Slab One"/>
              <a:buNone/>
              <a:defRPr sz="2000">
                <a:latin typeface="Alfa Slab One"/>
                <a:ea typeface="Alfa Slab One"/>
                <a:cs typeface="Alfa Slab One"/>
                <a:sym typeface="Alfa Slab 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TWO_COLUMNS_2">
    <p:spTree>
      <p:nvGrpSpPr>
        <p:cNvPr id="80" name="Shape 80"/>
        <p:cNvGrpSpPr/>
        <p:nvPr/>
      </p:nvGrpSpPr>
      <p:grpSpPr>
        <a:xfrm>
          <a:off x="0" y="0"/>
          <a:ext cx="0" cy="0"/>
          <a:chOff x="0" y="0"/>
          <a:chExt cx="0" cy="0"/>
        </a:xfrm>
      </p:grpSpPr>
      <p:pic>
        <p:nvPicPr>
          <p:cNvPr id="81" name="Google Shape;81;p16"/>
          <p:cNvPicPr preferRelativeResize="0"/>
          <p:nvPr/>
        </p:nvPicPr>
        <p:blipFill rotWithShape="1">
          <a:blip r:embed="rId2">
            <a:alphaModFix/>
          </a:blip>
          <a:srcRect b="38675" l="0" r="0" t="38675"/>
          <a:stretch/>
        </p:blipFill>
        <p:spPr>
          <a:xfrm>
            <a:off x="0" y="-27150"/>
            <a:ext cx="9143998" cy="1183874"/>
          </a:xfrm>
          <a:prstGeom prst="rect">
            <a:avLst/>
          </a:prstGeom>
          <a:noFill/>
          <a:ln>
            <a:noFill/>
          </a:ln>
        </p:spPr>
      </p:pic>
      <p:sp>
        <p:nvSpPr>
          <p:cNvPr id="82" name="Google Shape;82;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200"/>
              <a:buNone/>
              <a:defRPr>
                <a:solidFill>
                  <a:srgbClr val="FFFFFF"/>
                </a:solidFill>
              </a:defRPr>
            </a:lvl1pPr>
            <a:lvl2pPr lvl="1" rtl="0">
              <a:spcBef>
                <a:spcPts val="0"/>
              </a:spcBef>
              <a:spcAft>
                <a:spcPts val="0"/>
              </a:spcAft>
              <a:buClr>
                <a:srgbClr val="FFFFFF"/>
              </a:buClr>
              <a:buSzPts val="3200"/>
              <a:buNone/>
              <a:defRPr>
                <a:solidFill>
                  <a:srgbClr val="FFFFFF"/>
                </a:solidFill>
              </a:defRPr>
            </a:lvl2pPr>
            <a:lvl3pPr lvl="2" rtl="0">
              <a:spcBef>
                <a:spcPts val="0"/>
              </a:spcBef>
              <a:spcAft>
                <a:spcPts val="0"/>
              </a:spcAft>
              <a:buClr>
                <a:srgbClr val="FFFFFF"/>
              </a:buClr>
              <a:buSzPts val="3200"/>
              <a:buNone/>
              <a:defRPr>
                <a:solidFill>
                  <a:srgbClr val="FFFFFF"/>
                </a:solidFill>
              </a:defRPr>
            </a:lvl3pPr>
            <a:lvl4pPr lvl="3" rtl="0">
              <a:spcBef>
                <a:spcPts val="0"/>
              </a:spcBef>
              <a:spcAft>
                <a:spcPts val="0"/>
              </a:spcAft>
              <a:buClr>
                <a:srgbClr val="FFFFFF"/>
              </a:buClr>
              <a:buSzPts val="3200"/>
              <a:buNone/>
              <a:defRPr>
                <a:solidFill>
                  <a:srgbClr val="FFFFFF"/>
                </a:solidFill>
              </a:defRPr>
            </a:lvl4pPr>
            <a:lvl5pPr lvl="4" rtl="0">
              <a:spcBef>
                <a:spcPts val="0"/>
              </a:spcBef>
              <a:spcAft>
                <a:spcPts val="0"/>
              </a:spcAft>
              <a:buClr>
                <a:srgbClr val="FFFFFF"/>
              </a:buClr>
              <a:buSzPts val="3200"/>
              <a:buNone/>
              <a:defRPr>
                <a:solidFill>
                  <a:srgbClr val="FFFFFF"/>
                </a:solidFill>
              </a:defRPr>
            </a:lvl5pPr>
            <a:lvl6pPr lvl="5" rtl="0">
              <a:spcBef>
                <a:spcPts val="0"/>
              </a:spcBef>
              <a:spcAft>
                <a:spcPts val="0"/>
              </a:spcAft>
              <a:buClr>
                <a:srgbClr val="FFFFFF"/>
              </a:buClr>
              <a:buSzPts val="3200"/>
              <a:buNone/>
              <a:defRPr>
                <a:solidFill>
                  <a:srgbClr val="FFFFFF"/>
                </a:solidFill>
              </a:defRPr>
            </a:lvl6pPr>
            <a:lvl7pPr lvl="6" rtl="0">
              <a:spcBef>
                <a:spcPts val="0"/>
              </a:spcBef>
              <a:spcAft>
                <a:spcPts val="0"/>
              </a:spcAft>
              <a:buClr>
                <a:srgbClr val="FFFFFF"/>
              </a:buClr>
              <a:buSzPts val="3200"/>
              <a:buNone/>
              <a:defRPr>
                <a:solidFill>
                  <a:srgbClr val="FFFFFF"/>
                </a:solidFill>
              </a:defRPr>
            </a:lvl7pPr>
            <a:lvl8pPr lvl="7" rtl="0">
              <a:spcBef>
                <a:spcPts val="0"/>
              </a:spcBef>
              <a:spcAft>
                <a:spcPts val="0"/>
              </a:spcAft>
              <a:buClr>
                <a:srgbClr val="FFFFFF"/>
              </a:buClr>
              <a:buSzPts val="3200"/>
              <a:buNone/>
              <a:defRPr>
                <a:solidFill>
                  <a:srgbClr val="FFFFFF"/>
                </a:solidFill>
              </a:defRPr>
            </a:lvl8pPr>
            <a:lvl9pPr lvl="8" rtl="0">
              <a:spcBef>
                <a:spcPts val="0"/>
              </a:spcBef>
              <a:spcAft>
                <a:spcPts val="0"/>
              </a:spcAft>
              <a:buClr>
                <a:srgbClr val="FFFFFF"/>
              </a:buClr>
              <a:buSzPts val="3200"/>
              <a:buNone/>
              <a:defRPr>
                <a:solidFill>
                  <a:srgbClr val="FFFFFF"/>
                </a:solidFill>
              </a:defRPr>
            </a:lvl9pPr>
          </a:lstStyle>
          <a:p/>
        </p:txBody>
      </p:sp>
      <p:sp>
        <p:nvSpPr>
          <p:cNvPr id="83" name="Google Shape;83;p16"/>
          <p:cNvSpPr txBox="1"/>
          <p:nvPr>
            <p:ph idx="1" type="subTitle"/>
          </p:nvPr>
        </p:nvSpPr>
        <p:spPr>
          <a:xfrm>
            <a:off x="720000" y="3819875"/>
            <a:ext cx="2271300" cy="63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lvl1pPr>
            <a:lvl2pPr lvl="1" rtl="0" algn="r">
              <a:spcBef>
                <a:spcPts val="0"/>
              </a:spcBef>
              <a:spcAft>
                <a:spcPts val="0"/>
              </a:spcAft>
              <a:buSzPts val="1600"/>
              <a:buNone/>
              <a:defRPr/>
            </a:lvl2pPr>
            <a:lvl3pPr lvl="2" rtl="0" algn="r">
              <a:spcBef>
                <a:spcPts val="0"/>
              </a:spcBef>
              <a:spcAft>
                <a:spcPts val="0"/>
              </a:spcAft>
              <a:buSzPts val="1600"/>
              <a:buNone/>
              <a:defRPr/>
            </a:lvl3pPr>
            <a:lvl4pPr lvl="3" rtl="0" algn="r">
              <a:spcBef>
                <a:spcPts val="0"/>
              </a:spcBef>
              <a:spcAft>
                <a:spcPts val="0"/>
              </a:spcAft>
              <a:buSzPts val="1600"/>
              <a:buNone/>
              <a:defRPr/>
            </a:lvl4pPr>
            <a:lvl5pPr lvl="4" rtl="0" algn="r">
              <a:spcBef>
                <a:spcPts val="0"/>
              </a:spcBef>
              <a:spcAft>
                <a:spcPts val="0"/>
              </a:spcAft>
              <a:buSzPts val="1600"/>
              <a:buNone/>
              <a:defRPr/>
            </a:lvl5pPr>
            <a:lvl6pPr lvl="5" rtl="0" algn="r">
              <a:spcBef>
                <a:spcPts val="0"/>
              </a:spcBef>
              <a:spcAft>
                <a:spcPts val="0"/>
              </a:spcAft>
              <a:buSzPts val="1600"/>
              <a:buNone/>
              <a:defRPr/>
            </a:lvl6pPr>
            <a:lvl7pPr lvl="6" rtl="0" algn="r">
              <a:spcBef>
                <a:spcPts val="0"/>
              </a:spcBef>
              <a:spcAft>
                <a:spcPts val="0"/>
              </a:spcAft>
              <a:buSzPts val="1600"/>
              <a:buNone/>
              <a:defRPr/>
            </a:lvl7pPr>
            <a:lvl8pPr lvl="7" rtl="0" algn="r">
              <a:spcBef>
                <a:spcPts val="0"/>
              </a:spcBef>
              <a:spcAft>
                <a:spcPts val="0"/>
              </a:spcAft>
              <a:buSzPts val="1600"/>
              <a:buNone/>
              <a:defRPr/>
            </a:lvl8pPr>
            <a:lvl9pPr lvl="8" rtl="0" algn="r">
              <a:spcBef>
                <a:spcPts val="0"/>
              </a:spcBef>
              <a:spcAft>
                <a:spcPts val="0"/>
              </a:spcAft>
              <a:buSzPts val="1600"/>
              <a:buNone/>
              <a:defRPr/>
            </a:lvl9pPr>
          </a:lstStyle>
          <a:p/>
        </p:txBody>
      </p:sp>
      <p:sp>
        <p:nvSpPr>
          <p:cNvPr id="84" name="Google Shape;84;p16"/>
          <p:cNvSpPr txBox="1"/>
          <p:nvPr>
            <p:ph idx="2" type="subTitle"/>
          </p:nvPr>
        </p:nvSpPr>
        <p:spPr>
          <a:xfrm>
            <a:off x="6152700" y="3819875"/>
            <a:ext cx="2271300" cy="6318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85" name="Google Shape;85;p16"/>
          <p:cNvSpPr txBox="1"/>
          <p:nvPr>
            <p:ph idx="3" type="subTitle"/>
          </p:nvPr>
        </p:nvSpPr>
        <p:spPr>
          <a:xfrm>
            <a:off x="1127388" y="3359425"/>
            <a:ext cx="1863900" cy="391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2000"/>
              <a:buFont typeface="Alfa Slab One"/>
              <a:buNone/>
              <a:defRPr sz="2000">
                <a:solidFill>
                  <a:srgbClr val="FFFFFF"/>
                </a:solidFill>
                <a:latin typeface="Alfa Slab One"/>
                <a:ea typeface="Alfa Slab One"/>
                <a:cs typeface="Alfa Slab One"/>
                <a:sym typeface="Alfa Slab One"/>
              </a:defRPr>
            </a:lvl1pPr>
            <a:lvl2pPr lvl="1" rtl="0" algn="r">
              <a:spcBef>
                <a:spcPts val="0"/>
              </a:spcBef>
              <a:spcAft>
                <a:spcPts val="0"/>
              </a:spcAft>
              <a:buSzPts val="2000"/>
              <a:buFont typeface="Alfa Slab One"/>
              <a:buNone/>
              <a:defRPr sz="2000">
                <a:latin typeface="Alfa Slab One"/>
                <a:ea typeface="Alfa Slab One"/>
                <a:cs typeface="Alfa Slab One"/>
                <a:sym typeface="Alfa Slab One"/>
              </a:defRPr>
            </a:lvl2pPr>
            <a:lvl3pPr lvl="2" rtl="0" algn="r">
              <a:spcBef>
                <a:spcPts val="0"/>
              </a:spcBef>
              <a:spcAft>
                <a:spcPts val="0"/>
              </a:spcAft>
              <a:buSzPts val="2000"/>
              <a:buFont typeface="Alfa Slab One"/>
              <a:buNone/>
              <a:defRPr sz="2000">
                <a:latin typeface="Alfa Slab One"/>
                <a:ea typeface="Alfa Slab One"/>
                <a:cs typeface="Alfa Slab One"/>
                <a:sym typeface="Alfa Slab One"/>
              </a:defRPr>
            </a:lvl3pPr>
            <a:lvl4pPr lvl="3" rtl="0" algn="r">
              <a:spcBef>
                <a:spcPts val="0"/>
              </a:spcBef>
              <a:spcAft>
                <a:spcPts val="0"/>
              </a:spcAft>
              <a:buSzPts val="2000"/>
              <a:buFont typeface="Alfa Slab One"/>
              <a:buNone/>
              <a:defRPr sz="2000">
                <a:latin typeface="Alfa Slab One"/>
                <a:ea typeface="Alfa Slab One"/>
                <a:cs typeface="Alfa Slab One"/>
                <a:sym typeface="Alfa Slab One"/>
              </a:defRPr>
            </a:lvl4pPr>
            <a:lvl5pPr lvl="4" rtl="0" algn="r">
              <a:spcBef>
                <a:spcPts val="0"/>
              </a:spcBef>
              <a:spcAft>
                <a:spcPts val="0"/>
              </a:spcAft>
              <a:buSzPts val="2000"/>
              <a:buFont typeface="Alfa Slab One"/>
              <a:buNone/>
              <a:defRPr sz="2000">
                <a:latin typeface="Alfa Slab One"/>
                <a:ea typeface="Alfa Slab One"/>
                <a:cs typeface="Alfa Slab One"/>
                <a:sym typeface="Alfa Slab One"/>
              </a:defRPr>
            </a:lvl5pPr>
            <a:lvl6pPr lvl="5" rtl="0" algn="r">
              <a:spcBef>
                <a:spcPts val="0"/>
              </a:spcBef>
              <a:spcAft>
                <a:spcPts val="0"/>
              </a:spcAft>
              <a:buSzPts val="2000"/>
              <a:buFont typeface="Alfa Slab One"/>
              <a:buNone/>
              <a:defRPr sz="2000">
                <a:latin typeface="Alfa Slab One"/>
                <a:ea typeface="Alfa Slab One"/>
                <a:cs typeface="Alfa Slab One"/>
                <a:sym typeface="Alfa Slab One"/>
              </a:defRPr>
            </a:lvl6pPr>
            <a:lvl7pPr lvl="6" rtl="0" algn="r">
              <a:spcBef>
                <a:spcPts val="0"/>
              </a:spcBef>
              <a:spcAft>
                <a:spcPts val="0"/>
              </a:spcAft>
              <a:buSzPts val="2000"/>
              <a:buFont typeface="Alfa Slab One"/>
              <a:buNone/>
              <a:defRPr sz="2000">
                <a:latin typeface="Alfa Slab One"/>
                <a:ea typeface="Alfa Slab One"/>
                <a:cs typeface="Alfa Slab One"/>
                <a:sym typeface="Alfa Slab One"/>
              </a:defRPr>
            </a:lvl7pPr>
            <a:lvl8pPr lvl="7" rtl="0" algn="r">
              <a:spcBef>
                <a:spcPts val="0"/>
              </a:spcBef>
              <a:spcAft>
                <a:spcPts val="0"/>
              </a:spcAft>
              <a:buSzPts val="2000"/>
              <a:buFont typeface="Alfa Slab One"/>
              <a:buNone/>
              <a:defRPr sz="2000">
                <a:latin typeface="Alfa Slab One"/>
                <a:ea typeface="Alfa Slab One"/>
                <a:cs typeface="Alfa Slab One"/>
                <a:sym typeface="Alfa Slab One"/>
              </a:defRPr>
            </a:lvl8pPr>
            <a:lvl9pPr lvl="8" rtl="0" algn="r">
              <a:spcBef>
                <a:spcPts val="0"/>
              </a:spcBef>
              <a:spcAft>
                <a:spcPts val="0"/>
              </a:spcAft>
              <a:buSzPts val="2000"/>
              <a:buFont typeface="Alfa Slab One"/>
              <a:buNone/>
              <a:defRPr sz="2000">
                <a:latin typeface="Alfa Slab One"/>
                <a:ea typeface="Alfa Slab One"/>
                <a:cs typeface="Alfa Slab One"/>
                <a:sym typeface="Alfa Slab One"/>
              </a:defRPr>
            </a:lvl9pPr>
          </a:lstStyle>
          <a:p/>
        </p:txBody>
      </p:sp>
      <p:sp>
        <p:nvSpPr>
          <p:cNvPr id="86" name="Google Shape;86;p16"/>
          <p:cNvSpPr txBox="1"/>
          <p:nvPr>
            <p:ph idx="4" type="subTitle"/>
          </p:nvPr>
        </p:nvSpPr>
        <p:spPr>
          <a:xfrm>
            <a:off x="6152688" y="3359425"/>
            <a:ext cx="1863900" cy="391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000"/>
              <a:buFont typeface="Alfa Slab One"/>
              <a:buNone/>
              <a:defRPr sz="2000">
                <a:solidFill>
                  <a:srgbClr val="FFFFFF"/>
                </a:solidFill>
                <a:latin typeface="Alfa Slab One"/>
                <a:ea typeface="Alfa Slab One"/>
                <a:cs typeface="Alfa Slab One"/>
                <a:sym typeface="Alfa Slab One"/>
              </a:defRPr>
            </a:lvl1pPr>
            <a:lvl2pPr lvl="1" rtl="0">
              <a:spcBef>
                <a:spcPts val="0"/>
              </a:spcBef>
              <a:spcAft>
                <a:spcPts val="0"/>
              </a:spcAft>
              <a:buSzPts val="2000"/>
              <a:buFont typeface="Alfa Slab One"/>
              <a:buNone/>
              <a:defRPr sz="2000">
                <a:latin typeface="Alfa Slab One"/>
                <a:ea typeface="Alfa Slab One"/>
                <a:cs typeface="Alfa Slab One"/>
                <a:sym typeface="Alfa Slab One"/>
              </a:defRPr>
            </a:lvl2pPr>
            <a:lvl3pPr lvl="2" rtl="0">
              <a:spcBef>
                <a:spcPts val="0"/>
              </a:spcBef>
              <a:spcAft>
                <a:spcPts val="0"/>
              </a:spcAft>
              <a:buSzPts val="2000"/>
              <a:buFont typeface="Alfa Slab One"/>
              <a:buNone/>
              <a:defRPr sz="2000">
                <a:latin typeface="Alfa Slab One"/>
                <a:ea typeface="Alfa Slab One"/>
                <a:cs typeface="Alfa Slab One"/>
                <a:sym typeface="Alfa Slab One"/>
              </a:defRPr>
            </a:lvl3pPr>
            <a:lvl4pPr lvl="3" rtl="0">
              <a:spcBef>
                <a:spcPts val="0"/>
              </a:spcBef>
              <a:spcAft>
                <a:spcPts val="0"/>
              </a:spcAft>
              <a:buSzPts val="2000"/>
              <a:buFont typeface="Alfa Slab One"/>
              <a:buNone/>
              <a:defRPr sz="2000">
                <a:latin typeface="Alfa Slab One"/>
                <a:ea typeface="Alfa Slab One"/>
                <a:cs typeface="Alfa Slab One"/>
                <a:sym typeface="Alfa Slab One"/>
              </a:defRPr>
            </a:lvl4pPr>
            <a:lvl5pPr lvl="4" rtl="0">
              <a:spcBef>
                <a:spcPts val="0"/>
              </a:spcBef>
              <a:spcAft>
                <a:spcPts val="0"/>
              </a:spcAft>
              <a:buSzPts val="2000"/>
              <a:buFont typeface="Alfa Slab One"/>
              <a:buNone/>
              <a:defRPr sz="2000">
                <a:latin typeface="Alfa Slab One"/>
                <a:ea typeface="Alfa Slab One"/>
                <a:cs typeface="Alfa Slab One"/>
                <a:sym typeface="Alfa Slab One"/>
              </a:defRPr>
            </a:lvl5pPr>
            <a:lvl6pPr lvl="5" rtl="0">
              <a:spcBef>
                <a:spcPts val="0"/>
              </a:spcBef>
              <a:spcAft>
                <a:spcPts val="0"/>
              </a:spcAft>
              <a:buSzPts val="2000"/>
              <a:buFont typeface="Alfa Slab One"/>
              <a:buNone/>
              <a:defRPr sz="2000">
                <a:latin typeface="Alfa Slab One"/>
                <a:ea typeface="Alfa Slab One"/>
                <a:cs typeface="Alfa Slab One"/>
                <a:sym typeface="Alfa Slab One"/>
              </a:defRPr>
            </a:lvl6pPr>
            <a:lvl7pPr lvl="6" rtl="0">
              <a:spcBef>
                <a:spcPts val="0"/>
              </a:spcBef>
              <a:spcAft>
                <a:spcPts val="0"/>
              </a:spcAft>
              <a:buSzPts val="2000"/>
              <a:buFont typeface="Alfa Slab One"/>
              <a:buNone/>
              <a:defRPr sz="2000">
                <a:latin typeface="Alfa Slab One"/>
                <a:ea typeface="Alfa Slab One"/>
                <a:cs typeface="Alfa Slab One"/>
                <a:sym typeface="Alfa Slab One"/>
              </a:defRPr>
            </a:lvl7pPr>
            <a:lvl8pPr lvl="7" rtl="0">
              <a:spcBef>
                <a:spcPts val="0"/>
              </a:spcBef>
              <a:spcAft>
                <a:spcPts val="0"/>
              </a:spcAft>
              <a:buSzPts val="2000"/>
              <a:buFont typeface="Alfa Slab One"/>
              <a:buNone/>
              <a:defRPr sz="2000">
                <a:latin typeface="Alfa Slab One"/>
                <a:ea typeface="Alfa Slab One"/>
                <a:cs typeface="Alfa Slab One"/>
                <a:sym typeface="Alfa Slab One"/>
              </a:defRPr>
            </a:lvl8pPr>
            <a:lvl9pPr lvl="8" rtl="0">
              <a:spcBef>
                <a:spcPts val="0"/>
              </a:spcBef>
              <a:spcAft>
                <a:spcPts val="0"/>
              </a:spcAft>
              <a:buSzPts val="2000"/>
              <a:buFont typeface="Alfa Slab One"/>
              <a:buNone/>
              <a:defRPr sz="2000">
                <a:latin typeface="Alfa Slab One"/>
                <a:ea typeface="Alfa Slab One"/>
                <a:cs typeface="Alfa Slab One"/>
                <a:sym typeface="Alfa Slab One"/>
              </a:defRPr>
            </a:lvl9pPr>
          </a:lstStyle>
          <a:p/>
        </p:txBody>
      </p:sp>
      <p:sp>
        <p:nvSpPr>
          <p:cNvPr id="87" name="Google Shape;87;p16"/>
          <p:cNvSpPr txBox="1"/>
          <p:nvPr>
            <p:ph idx="5" type="subTitle"/>
          </p:nvPr>
        </p:nvSpPr>
        <p:spPr>
          <a:xfrm>
            <a:off x="720000" y="2085625"/>
            <a:ext cx="2271300" cy="63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lvl1pPr>
            <a:lvl2pPr lvl="1" rtl="0" algn="r">
              <a:spcBef>
                <a:spcPts val="0"/>
              </a:spcBef>
              <a:spcAft>
                <a:spcPts val="0"/>
              </a:spcAft>
              <a:buSzPts val="1600"/>
              <a:buNone/>
              <a:defRPr/>
            </a:lvl2pPr>
            <a:lvl3pPr lvl="2" rtl="0" algn="r">
              <a:spcBef>
                <a:spcPts val="0"/>
              </a:spcBef>
              <a:spcAft>
                <a:spcPts val="0"/>
              </a:spcAft>
              <a:buSzPts val="1600"/>
              <a:buNone/>
              <a:defRPr/>
            </a:lvl3pPr>
            <a:lvl4pPr lvl="3" rtl="0" algn="r">
              <a:spcBef>
                <a:spcPts val="0"/>
              </a:spcBef>
              <a:spcAft>
                <a:spcPts val="0"/>
              </a:spcAft>
              <a:buSzPts val="1600"/>
              <a:buNone/>
              <a:defRPr/>
            </a:lvl4pPr>
            <a:lvl5pPr lvl="4" rtl="0" algn="r">
              <a:spcBef>
                <a:spcPts val="0"/>
              </a:spcBef>
              <a:spcAft>
                <a:spcPts val="0"/>
              </a:spcAft>
              <a:buSzPts val="1600"/>
              <a:buNone/>
              <a:defRPr/>
            </a:lvl5pPr>
            <a:lvl6pPr lvl="5" rtl="0" algn="r">
              <a:spcBef>
                <a:spcPts val="0"/>
              </a:spcBef>
              <a:spcAft>
                <a:spcPts val="0"/>
              </a:spcAft>
              <a:buSzPts val="1600"/>
              <a:buNone/>
              <a:defRPr/>
            </a:lvl6pPr>
            <a:lvl7pPr lvl="6" rtl="0" algn="r">
              <a:spcBef>
                <a:spcPts val="0"/>
              </a:spcBef>
              <a:spcAft>
                <a:spcPts val="0"/>
              </a:spcAft>
              <a:buSzPts val="1600"/>
              <a:buNone/>
              <a:defRPr/>
            </a:lvl7pPr>
            <a:lvl8pPr lvl="7" rtl="0" algn="r">
              <a:spcBef>
                <a:spcPts val="0"/>
              </a:spcBef>
              <a:spcAft>
                <a:spcPts val="0"/>
              </a:spcAft>
              <a:buSzPts val="1600"/>
              <a:buNone/>
              <a:defRPr/>
            </a:lvl8pPr>
            <a:lvl9pPr lvl="8" rtl="0" algn="r">
              <a:spcBef>
                <a:spcPts val="0"/>
              </a:spcBef>
              <a:spcAft>
                <a:spcPts val="0"/>
              </a:spcAft>
              <a:buSzPts val="1600"/>
              <a:buNone/>
              <a:defRPr/>
            </a:lvl9pPr>
          </a:lstStyle>
          <a:p/>
        </p:txBody>
      </p:sp>
      <p:sp>
        <p:nvSpPr>
          <p:cNvPr id="88" name="Google Shape;88;p16"/>
          <p:cNvSpPr txBox="1"/>
          <p:nvPr>
            <p:ph idx="6" type="subTitle"/>
          </p:nvPr>
        </p:nvSpPr>
        <p:spPr>
          <a:xfrm>
            <a:off x="6152700" y="2085625"/>
            <a:ext cx="2271300" cy="6318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89" name="Google Shape;89;p16"/>
          <p:cNvSpPr txBox="1"/>
          <p:nvPr>
            <p:ph idx="7" type="subTitle"/>
          </p:nvPr>
        </p:nvSpPr>
        <p:spPr>
          <a:xfrm>
            <a:off x="1127388" y="1625175"/>
            <a:ext cx="1863900" cy="391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2000"/>
              <a:buFont typeface="Alfa Slab One"/>
              <a:buNone/>
              <a:defRPr sz="2000">
                <a:solidFill>
                  <a:srgbClr val="FFFFFF"/>
                </a:solidFill>
                <a:latin typeface="Alfa Slab One"/>
                <a:ea typeface="Alfa Slab One"/>
                <a:cs typeface="Alfa Slab One"/>
                <a:sym typeface="Alfa Slab One"/>
              </a:defRPr>
            </a:lvl1pPr>
            <a:lvl2pPr lvl="1" rtl="0" algn="r">
              <a:spcBef>
                <a:spcPts val="0"/>
              </a:spcBef>
              <a:spcAft>
                <a:spcPts val="0"/>
              </a:spcAft>
              <a:buSzPts val="2000"/>
              <a:buFont typeface="Alfa Slab One"/>
              <a:buNone/>
              <a:defRPr sz="2000">
                <a:latin typeface="Alfa Slab One"/>
                <a:ea typeface="Alfa Slab One"/>
                <a:cs typeface="Alfa Slab One"/>
                <a:sym typeface="Alfa Slab One"/>
              </a:defRPr>
            </a:lvl2pPr>
            <a:lvl3pPr lvl="2" rtl="0" algn="r">
              <a:spcBef>
                <a:spcPts val="0"/>
              </a:spcBef>
              <a:spcAft>
                <a:spcPts val="0"/>
              </a:spcAft>
              <a:buSzPts val="2000"/>
              <a:buFont typeface="Alfa Slab One"/>
              <a:buNone/>
              <a:defRPr sz="2000">
                <a:latin typeface="Alfa Slab One"/>
                <a:ea typeface="Alfa Slab One"/>
                <a:cs typeface="Alfa Slab One"/>
                <a:sym typeface="Alfa Slab One"/>
              </a:defRPr>
            </a:lvl3pPr>
            <a:lvl4pPr lvl="3" rtl="0" algn="r">
              <a:spcBef>
                <a:spcPts val="0"/>
              </a:spcBef>
              <a:spcAft>
                <a:spcPts val="0"/>
              </a:spcAft>
              <a:buSzPts val="2000"/>
              <a:buFont typeface="Alfa Slab One"/>
              <a:buNone/>
              <a:defRPr sz="2000">
                <a:latin typeface="Alfa Slab One"/>
                <a:ea typeface="Alfa Slab One"/>
                <a:cs typeface="Alfa Slab One"/>
                <a:sym typeface="Alfa Slab One"/>
              </a:defRPr>
            </a:lvl4pPr>
            <a:lvl5pPr lvl="4" rtl="0" algn="r">
              <a:spcBef>
                <a:spcPts val="0"/>
              </a:spcBef>
              <a:spcAft>
                <a:spcPts val="0"/>
              </a:spcAft>
              <a:buSzPts val="2000"/>
              <a:buFont typeface="Alfa Slab One"/>
              <a:buNone/>
              <a:defRPr sz="2000">
                <a:latin typeface="Alfa Slab One"/>
                <a:ea typeface="Alfa Slab One"/>
                <a:cs typeface="Alfa Slab One"/>
                <a:sym typeface="Alfa Slab One"/>
              </a:defRPr>
            </a:lvl5pPr>
            <a:lvl6pPr lvl="5" rtl="0" algn="r">
              <a:spcBef>
                <a:spcPts val="0"/>
              </a:spcBef>
              <a:spcAft>
                <a:spcPts val="0"/>
              </a:spcAft>
              <a:buSzPts val="2000"/>
              <a:buFont typeface="Alfa Slab One"/>
              <a:buNone/>
              <a:defRPr sz="2000">
                <a:latin typeface="Alfa Slab One"/>
                <a:ea typeface="Alfa Slab One"/>
                <a:cs typeface="Alfa Slab One"/>
                <a:sym typeface="Alfa Slab One"/>
              </a:defRPr>
            </a:lvl6pPr>
            <a:lvl7pPr lvl="6" rtl="0" algn="r">
              <a:spcBef>
                <a:spcPts val="0"/>
              </a:spcBef>
              <a:spcAft>
                <a:spcPts val="0"/>
              </a:spcAft>
              <a:buSzPts val="2000"/>
              <a:buFont typeface="Alfa Slab One"/>
              <a:buNone/>
              <a:defRPr sz="2000">
                <a:latin typeface="Alfa Slab One"/>
                <a:ea typeface="Alfa Slab One"/>
                <a:cs typeface="Alfa Slab One"/>
                <a:sym typeface="Alfa Slab One"/>
              </a:defRPr>
            </a:lvl7pPr>
            <a:lvl8pPr lvl="7" rtl="0" algn="r">
              <a:spcBef>
                <a:spcPts val="0"/>
              </a:spcBef>
              <a:spcAft>
                <a:spcPts val="0"/>
              </a:spcAft>
              <a:buSzPts val="2000"/>
              <a:buFont typeface="Alfa Slab One"/>
              <a:buNone/>
              <a:defRPr sz="2000">
                <a:latin typeface="Alfa Slab One"/>
                <a:ea typeface="Alfa Slab One"/>
                <a:cs typeface="Alfa Slab One"/>
                <a:sym typeface="Alfa Slab One"/>
              </a:defRPr>
            </a:lvl8pPr>
            <a:lvl9pPr lvl="8" rtl="0" algn="r">
              <a:spcBef>
                <a:spcPts val="0"/>
              </a:spcBef>
              <a:spcAft>
                <a:spcPts val="0"/>
              </a:spcAft>
              <a:buSzPts val="2000"/>
              <a:buFont typeface="Alfa Slab One"/>
              <a:buNone/>
              <a:defRPr sz="2000">
                <a:latin typeface="Alfa Slab One"/>
                <a:ea typeface="Alfa Slab One"/>
                <a:cs typeface="Alfa Slab One"/>
                <a:sym typeface="Alfa Slab One"/>
              </a:defRPr>
            </a:lvl9pPr>
          </a:lstStyle>
          <a:p/>
        </p:txBody>
      </p:sp>
      <p:sp>
        <p:nvSpPr>
          <p:cNvPr id="90" name="Google Shape;90;p16"/>
          <p:cNvSpPr txBox="1"/>
          <p:nvPr>
            <p:ph idx="8" type="subTitle"/>
          </p:nvPr>
        </p:nvSpPr>
        <p:spPr>
          <a:xfrm>
            <a:off x="6152688" y="1625175"/>
            <a:ext cx="1863900" cy="391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000"/>
              <a:buFont typeface="Alfa Slab One"/>
              <a:buNone/>
              <a:defRPr sz="2000">
                <a:solidFill>
                  <a:srgbClr val="FFFFFF"/>
                </a:solidFill>
                <a:latin typeface="Alfa Slab One"/>
                <a:ea typeface="Alfa Slab One"/>
                <a:cs typeface="Alfa Slab One"/>
                <a:sym typeface="Alfa Slab One"/>
              </a:defRPr>
            </a:lvl1pPr>
            <a:lvl2pPr lvl="1" rtl="0">
              <a:spcBef>
                <a:spcPts val="0"/>
              </a:spcBef>
              <a:spcAft>
                <a:spcPts val="0"/>
              </a:spcAft>
              <a:buSzPts val="2000"/>
              <a:buFont typeface="Alfa Slab One"/>
              <a:buNone/>
              <a:defRPr sz="2000">
                <a:latin typeface="Alfa Slab One"/>
                <a:ea typeface="Alfa Slab One"/>
                <a:cs typeface="Alfa Slab One"/>
                <a:sym typeface="Alfa Slab One"/>
              </a:defRPr>
            </a:lvl2pPr>
            <a:lvl3pPr lvl="2" rtl="0">
              <a:spcBef>
                <a:spcPts val="0"/>
              </a:spcBef>
              <a:spcAft>
                <a:spcPts val="0"/>
              </a:spcAft>
              <a:buSzPts val="2000"/>
              <a:buFont typeface="Alfa Slab One"/>
              <a:buNone/>
              <a:defRPr sz="2000">
                <a:latin typeface="Alfa Slab One"/>
                <a:ea typeface="Alfa Slab One"/>
                <a:cs typeface="Alfa Slab One"/>
                <a:sym typeface="Alfa Slab One"/>
              </a:defRPr>
            </a:lvl3pPr>
            <a:lvl4pPr lvl="3" rtl="0">
              <a:spcBef>
                <a:spcPts val="0"/>
              </a:spcBef>
              <a:spcAft>
                <a:spcPts val="0"/>
              </a:spcAft>
              <a:buSzPts val="2000"/>
              <a:buFont typeface="Alfa Slab One"/>
              <a:buNone/>
              <a:defRPr sz="2000">
                <a:latin typeface="Alfa Slab One"/>
                <a:ea typeface="Alfa Slab One"/>
                <a:cs typeface="Alfa Slab One"/>
                <a:sym typeface="Alfa Slab One"/>
              </a:defRPr>
            </a:lvl4pPr>
            <a:lvl5pPr lvl="4" rtl="0">
              <a:spcBef>
                <a:spcPts val="0"/>
              </a:spcBef>
              <a:spcAft>
                <a:spcPts val="0"/>
              </a:spcAft>
              <a:buSzPts val="2000"/>
              <a:buFont typeface="Alfa Slab One"/>
              <a:buNone/>
              <a:defRPr sz="2000">
                <a:latin typeface="Alfa Slab One"/>
                <a:ea typeface="Alfa Slab One"/>
                <a:cs typeface="Alfa Slab One"/>
                <a:sym typeface="Alfa Slab One"/>
              </a:defRPr>
            </a:lvl5pPr>
            <a:lvl6pPr lvl="5" rtl="0">
              <a:spcBef>
                <a:spcPts val="0"/>
              </a:spcBef>
              <a:spcAft>
                <a:spcPts val="0"/>
              </a:spcAft>
              <a:buSzPts val="2000"/>
              <a:buFont typeface="Alfa Slab One"/>
              <a:buNone/>
              <a:defRPr sz="2000">
                <a:latin typeface="Alfa Slab One"/>
                <a:ea typeface="Alfa Slab One"/>
                <a:cs typeface="Alfa Slab One"/>
                <a:sym typeface="Alfa Slab One"/>
              </a:defRPr>
            </a:lvl6pPr>
            <a:lvl7pPr lvl="6" rtl="0">
              <a:spcBef>
                <a:spcPts val="0"/>
              </a:spcBef>
              <a:spcAft>
                <a:spcPts val="0"/>
              </a:spcAft>
              <a:buSzPts val="2000"/>
              <a:buFont typeface="Alfa Slab One"/>
              <a:buNone/>
              <a:defRPr sz="2000">
                <a:latin typeface="Alfa Slab One"/>
                <a:ea typeface="Alfa Slab One"/>
                <a:cs typeface="Alfa Slab One"/>
                <a:sym typeface="Alfa Slab One"/>
              </a:defRPr>
            </a:lvl7pPr>
            <a:lvl8pPr lvl="7" rtl="0">
              <a:spcBef>
                <a:spcPts val="0"/>
              </a:spcBef>
              <a:spcAft>
                <a:spcPts val="0"/>
              </a:spcAft>
              <a:buSzPts val="2000"/>
              <a:buFont typeface="Alfa Slab One"/>
              <a:buNone/>
              <a:defRPr sz="2000">
                <a:latin typeface="Alfa Slab One"/>
                <a:ea typeface="Alfa Slab One"/>
                <a:cs typeface="Alfa Slab One"/>
                <a:sym typeface="Alfa Slab One"/>
              </a:defRPr>
            </a:lvl8pPr>
            <a:lvl9pPr lvl="8" rtl="0">
              <a:spcBef>
                <a:spcPts val="0"/>
              </a:spcBef>
              <a:spcAft>
                <a:spcPts val="0"/>
              </a:spcAft>
              <a:buSzPts val="2000"/>
              <a:buFont typeface="Alfa Slab One"/>
              <a:buNone/>
              <a:defRPr sz="2000">
                <a:latin typeface="Alfa Slab One"/>
                <a:ea typeface="Alfa Slab One"/>
                <a:cs typeface="Alfa Slab One"/>
                <a:sym typeface="Alfa Slab 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3">
    <p:spTree>
      <p:nvGrpSpPr>
        <p:cNvPr id="91" name="Shape 91"/>
        <p:cNvGrpSpPr/>
        <p:nvPr/>
      </p:nvGrpSpPr>
      <p:grpSpPr>
        <a:xfrm>
          <a:off x="0" y="0"/>
          <a:ext cx="0" cy="0"/>
          <a:chOff x="0" y="0"/>
          <a:chExt cx="0" cy="0"/>
        </a:xfrm>
      </p:grpSpPr>
      <p:pic>
        <p:nvPicPr>
          <p:cNvPr id="92" name="Google Shape;92;p17"/>
          <p:cNvPicPr preferRelativeResize="0"/>
          <p:nvPr/>
        </p:nvPicPr>
        <p:blipFill rotWithShape="1">
          <a:blip r:embed="rId2">
            <a:alphaModFix/>
          </a:blip>
          <a:srcRect b="38675" l="0" r="0" t="38675"/>
          <a:stretch/>
        </p:blipFill>
        <p:spPr>
          <a:xfrm>
            <a:off x="0" y="-27150"/>
            <a:ext cx="9143998" cy="1183874"/>
          </a:xfrm>
          <a:prstGeom prst="rect">
            <a:avLst/>
          </a:prstGeom>
          <a:noFill/>
          <a:ln>
            <a:noFill/>
          </a:ln>
        </p:spPr>
      </p:pic>
      <p:sp>
        <p:nvSpPr>
          <p:cNvPr id="93" name="Google Shape;93;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200"/>
              <a:buNone/>
              <a:defRPr>
                <a:solidFill>
                  <a:srgbClr val="FFFFFF"/>
                </a:solidFill>
              </a:defRPr>
            </a:lvl1pPr>
            <a:lvl2pPr lvl="1" rtl="0">
              <a:spcBef>
                <a:spcPts val="0"/>
              </a:spcBef>
              <a:spcAft>
                <a:spcPts val="0"/>
              </a:spcAft>
              <a:buClr>
                <a:srgbClr val="FFFFFF"/>
              </a:buClr>
              <a:buSzPts val="3200"/>
              <a:buNone/>
              <a:defRPr>
                <a:solidFill>
                  <a:srgbClr val="FFFFFF"/>
                </a:solidFill>
              </a:defRPr>
            </a:lvl2pPr>
            <a:lvl3pPr lvl="2" rtl="0">
              <a:spcBef>
                <a:spcPts val="0"/>
              </a:spcBef>
              <a:spcAft>
                <a:spcPts val="0"/>
              </a:spcAft>
              <a:buClr>
                <a:srgbClr val="FFFFFF"/>
              </a:buClr>
              <a:buSzPts val="3200"/>
              <a:buNone/>
              <a:defRPr>
                <a:solidFill>
                  <a:srgbClr val="FFFFFF"/>
                </a:solidFill>
              </a:defRPr>
            </a:lvl3pPr>
            <a:lvl4pPr lvl="3" rtl="0">
              <a:spcBef>
                <a:spcPts val="0"/>
              </a:spcBef>
              <a:spcAft>
                <a:spcPts val="0"/>
              </a:spcAft>
              <a:buClr>
                <a:srgbClr val="FFFFFF"/>
              </a:buClr>
              <a:buSzPts val="3200"/>
              <a:buNone/>
              <a:defRPr>
                <a:solidFill>
                  <a:srgbClr val="FFFFFF"/>
                </a:solidFill>
              </a:defRPr>
            </a:lvl4pPr>
            <a:lvl5pPr lvl="4" rtl="0">
              <a:spcBef>
                <a:spcPts val="0"/>
              </a:spcBef>
              <a:spcAft>
                <a:spcPts val="0"/>
              </a:spcAft>
              <a:buClr>
                <a:srgbClr val="FFFFFF"/>
              </a:buClr>
              <a:buSzPts val="3200"/>
              <a:buNone/>
              <a:defRPr>
                <a:solidFill>
                  <a:srgbClr val="FFFFFF"/>
                </a:solidFill>
              </a:defRPr>
            </a:lvl5pPr>
            <a:lvl6pPr lvl="5" rtl="0">
              <a:spcBef>
                <a:spcPts val="0"/>
              </a:spcBef>
              <a:spcAft>
                <a:spcPts val="0"/>
              </a:spcAft>
              <a:buClr>
                <a:srgbClr val="FFFFFF"/>
              </a:buClr>
              <a:buSzPts val="3200"/>
              <a:buNone/>
              <a:defRPr>
                <a:solidFill>
                  <a:srgbClr val="FFFFFF"/>
                </a:solidFill>
              </a:defRPr>
            </a:lvl6pPr>
            <a:lvl7pPr lvl="6" rtl="0">
              <a:spcBef>
                <a:spcPts val="0"/>
              </a:spcBef>
              <a:spcAft>
                <a:spcPts val="0"/>
              </a:spcAft>
              <a:buClr>
                <a:srgbClr val="FFFFFF"/>
              </a:buClr>
              <a:buSzPts val="3200"/>
              <a:buNone/>
              <a:defRPr>
                <a:solidFill>
                  <a:srgbClr val="FFFFFF"/>
                </a:solidFill>
              </a:defRPr>
            </a:lvl7pPr>
            <a:lvl8pPr lvl="7" rtl="0">
              <a:spcBef>
                <a:spcPts val="0"/>
              </a:spcBef>
              <a:spcAft>
                <a:spcPts val="0"/>
              </a:spcAft>
              <a:buClr>
                <a:srgbClr val="FFFFFF"/>
              </a:buClr>
              <a:buSzPts val="3200"/>
              <a:buNone/>
              <a:defRPr>
                <a:solidFill>
                  <a:srgbClr val="FFFFFF"/>
                </a:solidFill>
              </a:defRPr>
            </a:lvl8pPr>
            <a:lvl9pPr lvl="8" rtl="0">
              <a:spcBef>
                <a:spcPts val="0"/>
              </a:spcBef>
              <a:spcAft>
                <a:spcPts val="0"/>
              </a:spcAft>
              <a:buClr>
                <a:srgbClr val="FFFFFF"/>
              </a:buClr>
              <a:buSzPts val="3200"/>
              <a:buNone/>
              <a:defRPr>
                <a:solidFill>
                  <a:srgbClr val="FFFFFF"/>
                </a:solidFill>
              </a:defRPr>
            </a:lvl9pPr>
          </a:lstStyle>
          <a:p/>
        </p:txBody>
      </p:sp>
      <p:sp>
        <p:nvSpPr>
          <p:cNvPr id="94" name="Google Shape;94;p17"/>
          <p:cNvSpPr txBox="1"/>
          <p:nvPr>
            <p:ph idx="1" type="subTitle"/>
          </p:nvPr>
        </p:nvSpPr>
        <p:spPr>
          <a:xfrm>
            <a:off x="720000" y="3723000"/>
            <a:ext cx="2271300" cy="72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95" name="Google Shape;95;p17"/>
          <p:cNvSpPr txBox="1"/>
          <p:nvPr>
            <p:ph idx="2" type="subTitle"/>
          </p:nvPr>
        </p:nvSpPr>
        <p:spPr>
          <a:xfrm>
            <a:off x="923700" y="3262550"/>
            <a:ext cx="1863900" cy="39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000"/>
              <a:buFont typeface="Alfa Slab One"/>
              <a:buNone/>
              <a:defRPr sz="2000">
                <a:solidFill>
                  <a:srgbClr val="FFFFFF"/>
                </a:solidFill>
                <a:latin typeface="Alfa Slab One"/>
                <a:ea typeface="Alfa Slab One"/>
                <a:cs typeface="Alfa Slab One"/>
                <a:sym typeface="Alfa Slab One"/>
              </a:defRPr>
            </a:lvl1pPr>
            <a:lvl2pPr lvl="1" rtl="0" algn="ctr">
              <a:spcBef>
                <a:spcPts val="0"/>
              </a:spcBef>
              <a:spcAft>
                <a:spcPts val="0"/>
              </a:spcAft>
              <a:buSzPts val="2000"/>
              <a:buFont typeface="Alfa Slab One"/>
              <a:buNone/>
              <a:defRPr sz="2000">
                <a:latin typeface="Alfa Slab One"/>
                <a:ea typeface="Alfa Slab One"/>
                <a:cs typeface="Alfa Slab One"/>
                <a:sym typeface="Alfa Slab One"/>
              </a:defRPr>
            </a:lvl2pPr>
            <a:lvl3pPr lvl="2" rtl="0" algn="ctr">
              <a:spcBef>
                <a:spcPts val="0"/>
              </a:spcBef>
              <a:spcAft>
                <a:spcPts val="0"/>
              </a:spcAft>
              <a:buSzPts val="2000"/>
              <a:buFont typeface="Alfa Slab One"/>
              <a:buNone/>
              <a:defRPr sz="2000">
                <a:latin typeface="Alfa Slab One"/>
                <a:ea typeface="Alfa Slab One"/>
                <a:cs typeface="Alfa Slab One"/>
                <a:sym typeface="Alfa Slab One"/>
              </a:defRPr>
            </a:lvl3pPr>
            <a:lvl4pPr lvl="3" rtl="0" algn="ctr">
              <a:spcBef>
                <a:spcPts val="0"/>
              </a:spcBef>
              <a:spcAft>
                <a:spcPts val="0"/>
              </a:spcAft>
              <a:buSzPts val="2000"/>
              <a:buFont typeface="Alfa Slab One"/>
              <a:buNone/>
              <a:defRPr sz="2000">
                <a:latin typeface="Alfa Slab One"/>
                <a:ea typeface="Alfa Slab One"/>
                <a:cs typeface="Alfa Slab One"/>
                <a:sym typeface="Alfa Slab One"/>
              </a:defRPr>
            </a:lvl4pPr>
            <a:lvl5pPr lvl="4" rtl="0" algn="ctr">
              <a:spcBef>
                <a:spcPts val="0"/>
              </a:spcBef>
              <a:spcAft>
                <a:spcPts val="0"/>
              </a:spcAft>
              <a:buSzPts val="2000"/>
              <a:buFont typeface="Alfa Slab One"/>
              <a:buNone/>
              <a:defRPr sz="2000">
                <a:latin typeface="Alfa Slab One"/>
                <a:ea typeface="Alfa Slab One"/>
                <a:cs typeface="Alfa Slab One"/>
                <a:sym typeface="Alfa Slab One"/>
              </a:defRPr>
            </a:lvl5pPr>
            <a:lvl6pPr lvl="5" rtl="0" algn="ctr">
              <a:spcBef>
                <a:spcPts val="0"/>
              </a:spcBef>
              <a:spcAft>
                <a:spcPts val="0"/>
              </a:spcAft>
              <a:buSzPts val="2000"/>
              <a:buFont typeface="Alfa Slab One"/>
              <a:buNone/>
              <a:defRPr sz="2000">
                <a:latin typeface="Alfa Slab One"/>
                <a:ea typeface="Alfa Slab One"/>
                <a:cs typeface="Alfa Slab One"/>
                <a:sym typeface="Alfa Slab One"/>
              </a:defRPr>
            </a:lvl6pPr>
            <a:lvl7pPr lvl="6" rtl="0" algn="ctr">
              <a:spcBef>
                <a:spcPts val="0"/>
              </a:spcBef>
              <a:spcAft>
                <a:spcPts val="0"/>
              </a:spcAft>
              <a:buSzPts val="2000"/>
              <a:buFont typeface="Alfa Slab One"/>
              <a:buNone/>
              <a:defRPr sz="2000">
                <a:latin typeface="Alfa Slab One"/>
                <a:ea typeface="Alfa Slab One"/>
                <a:cs typeface="Alfa Slab One"/>
                <a:sym typeface="Alfa Slab One"/>
              </a:defRPr>
            </a:lvl7pPr>
            <a:lvl8pPr lvl="7" rtl="0" algn="ctr">
              <a:spcBef>
                <a:spcPts val="0"/>
              </a:spcBef>
              <a:spcAft>
                <a:spcPts val="0"/>
              </a:spcAft>
              <a:buSzPts val="2000"/>
              <a:buFont typeface="Alfa Slab One"/>
              <a:buNone/>
              <a:defRPr sz="2000">
                <a:latin typeface="Alfa Slab One"/>
                <a:ea typeface="Alfa Slab One"/>
                <a:cs typeface="Alfa Slab One"/>
                <a:sym typeface="Alfa Slab One"/>
              </a:defRPr>
            </a:lvl8pPr>
            <a:lvl9pPr lvl="8" rtl="0" algn="ctr">
              <a:spcBef>
                <a:spcPts val="0"/>
              </a:spcBef>
              <a:spcAft>
                <a:spcPts val="0"/>
              </a:spcAft>
              <a:buSzPts val="2000"/>
              <a:buFont typeface="Alfa Slab One"/>
              <a:buNone/>
              <a:defRPr sz="2000">
                <a:latin typeface="Alfa Slab One"/>
                <a:ea typeface="Alfa Slab One"/>
                <a:cs typeface="Alfa Slab One"/>
                <a:sym typeface="Alfa Slab One"/>
              </a:defRPr>
            </a:lvl9pPr>
          </a:lstStyle>
          <a:p/>
        </p:txBody>
      </p:sp>
      <p:sp>
        <p:nvSpPr>
          <p:cNvPr id="96" name="Google Shape;96;p17"/>
          <p:cNvSpPr txBox="1"/>
          <p:nvPr>
            <p:ph idx="3" type="subTitle"/>
          </p:nvPr>
        </p:nvSpPr>
        <p:spPr>
          <a:xfrm>
            <a:off x="3436350" y="3723000"/>
            <a:ext cx="2271300" cy="72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97" name="Google Shape;97;p17"/>
          <p:cNvSpPr txBox="1"/>
          <p:nvPr>
            <p:ph idx="4" type="subTitle"/>
          </p:nvPr>
        </p:nvSpPr>
        <p:spPr>
          <a:xfrm>
            <a:off x="3640050" y="3262550"/>
            <a:ext cx="1863900" cy="39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000"/>
              <a:buFont typeface="Alfa Slab One"/>
              <a:buNone/>
              <a:defRPr sz="2000">
                <a:solidFill>
                  <a:srgbClr val="FFFFFF"/>
                </a:solidFill>
                <a:latin typeface="Alfa Slab One"/>
                <a:ea typeface="Alfa Slab One"/>
                <a:cs typeface="Alfa Slab One"/>
                <a:sym typeface="Alfa Slab One"/>
              </a:defRPr>
            </a:lvl1pPr>
            <a:lvl2pPr lvl="1" rtl="0" algn="ctr">
              <a:spcBef>
                <a:spcPts val="0"/>
              </a:spcBef>
              <a:spcAft>
                <a:spcPts val="0"/>
              </a:spcAft>
              <a:buSzPts val="2000"/>
              <a:buFont typeface="Alfa Slab One"/>
              <a:buNone/>
              <a:defRPr sz="2000">
                <a:latin typeface="Alfa Slab One"/>
                <a:ea typeface="Alfa Slab One"/>
                <a:cs typeface="Alfa Slab One"/>
                <a:sym typeface="Alfa Slab One"/>
              </a:defRPr>
            </a:lvl2pPr>
            <a:lvl3pPr lvl="2" rtl="0" algn="ctr">
              <a:spcBef>
                <a:spcPts val="0"/>
              </a:spcBef>
              <a:spcAft>
                <a:spcPts val="0"/>
              </a:spcAft>
              <a:buSzPts val="2000"/>
              <a:buFont typeface="Alfa Slab One"/>
              <a:buNone/>
              <a:defRPr sz="2000">
                <a:latin typeface="Alfa Slab One"/>
                <a:ea typeface="Alfa Slab One"/>
                <a:cs typeface="Alfa Slab One"/>
                <a:sym typeface="Alfa Slab One"/>
              </a:defRPr>
            </a:lvl3pPr>
            <a:lvl4pPr lvl="3" rtl="0" algn="ctr">
              <a:spcBef>
                <a:spcPts val="0"/>
              </a:spcBef>
              <a:spcAft>
                <a:spcPts val="0"/>
              </a:spcAft>
              <a:buSzPts val="2000"/>
              <a:buFont typeface="Alfa Slab One"/>
              <a:buNone/>
              <a:defRPr sz="2000">
                <a:latin typeface="Alfa Slab One"/>
                <a:ea typeface="Alfa Slab One"/>
                <a:cs typeface="Alfa Slab One"/>
                <a:sym typeface="Alfa Slab One"/>
              </a:defRPr>
            </a:lvl4pPr>
            <a:lvl5pPr lvl="4" rtl="0" algn="ctr">
              <a:spcBef>
                <a:spcPts val="0"/>
              </a:spcBef>
              <a:spcAft>
                <a:spcPts val="0"/>
              </a:spcAft>
              <a:buSzPts val="2000"/>
              <a:buFont typeface="Alfa Slab One"/>
              <a:buNone/>
              <a:defRPr sz="2000">
                <a:latin typeface="Alfa Slab One"/>
                <a:ea typeface="Alfa Slab One"/>
                <a:cs typeface="Alfa Slab One"/>
                <a:sym typeface="Alfa Slab One"/>
              </a:defRPr>
            </a:lvl5pPr>
            <a:lvl6pPr lvl="5" rtl="0" algn="ctr">
              <a:spcBef>
                <a:spcPts val="0"/>
              </a:spcBef>
              <a:spcAft>
                <a:spcPts val="0"/>
              </a:spcAft>
              <a:buSzPts val="2000"/>
              <a:buFont typeface="Alfa Slab One"/>
              <a:buNone/>
              <a:defRPr sz="2000">
                <a:latin typeface="Alfa Slab One"/>
                <a:ea typeface="Alfa Slab One"/>
                <a:cs typeface="Alfa Slab One"/>
                <a:sym typeface="Alfa Slab One"/>
              </a:defRPr>
            </a:lvl6pPr>
            <a:lvl7pPr lvl="6" rtl="0" algn="ctr">
              <a:spcBef>
                <a:spcPts val="0"/>
              </a:spcBef>
              <a:spcAft>
                <a:spcPts val="0"/>
              </a:spcAft>
              <a:buSzPts val="2000"/>
              <a:buFont typeface="Alfa Slab One"/>
              <a:buNone/>
              <a:defRPr sz="2000">
                <a:latin typeface="Alfa Slab One"/>
                <a:ea typeface="Alfa Slab One"/>
                <a:cs typeface="Alfa Slab One"/>
                <a:sym typeface="Alfa Slab One"/>
              </a:defRPr>
            </a:lvl7pPr>
            <a:lvl8pPr lvl="7" rtl="0" algn="ctr">
              <a:spcBef>
                <a:spcPts val="0"/>
              </a:spcBef>
              <a:spcAft>
                <a:spcPts val="0"/>
              </a:spcAft>
              <a:buSzPts val="2000"/>
              <a:buFont typeface="Alfa Slab One"/>
              <a:buNone/>
              <a:defRPr sz="2000">
                <a:latin typeface="Alfa Slab One"/>
                <a:ea typeface="Alfa Slab One"/>
                <a:cs typeface="Alfa Slab One"/>
                <a:sym typeface="Alfa Slab One"/>
              </a:defRPr>
            </a:lvl8pPr>
            <a:lvl9pPr lvl="8" rtl="0" algn="ctr">
              <a:spcBef>
                <a:spcPts val="0"/>
              </a:spcBef>
              <a:spcAft>
                <a:spcPts val="0"/>
              </a:spcAft>
              <a:buSzPts val="2000"/>
              <a:buFont typeface="Alfa Slab One"/>
              <a:buNone/>
              <a:defRPr sz="2000">
                <a:latin typeface="Alfa Slab One"/>
                <a:ea typeface="Alfa Slab One"/>
                <a:cs typeface="Alfa Slab One"/>
                <a:sym typeface="Alfa Slab One"/>
              </a:defRPr>
            </a:lvl9pPr>
          </a:lstStyle>
          <a:p/>
        </p:txBody>
      </p:sp>
      <p:sp>
        <p:nvSpPr>
          <p:cNvPr id="98" name="Google Shape;98;p17"/>
          <p:cNvSpPr txBox="1"/>
          <p:nvPr>
            <p:ph idx="5" type="subTitle"/>
          </p:nvPr>
        </p:nvSpPr>
        <p:spPr>
          <a:xfrm>
            <a:off x="6152700" y="3723000"/>
            <a:ext cx="2271300" cy="72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99" name="Google Shape;99;p17"/>
          <p:cNvSpPr txBox="1"/>
          <p:nvPr>
            <p:ph idx="6" type="subTitle"/>
          </p:nvPr>
        </p:nvSpPr>
        <p:spPr>
          <a:xfrm>
            <a:off x="6356400" y="3262550"/>
            <a:ext cx="1863900" cy="39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000"/>
              <a:buFont typeface="Alfa Slab One"/>
              <a:buNone/>
              <a:defRPr sz="2000">
                <a:solidFill>
                  <a:srgbClr val="FFFFFF"/>
                </a:solidFill>
                <a:latin typeface="Alfa Slab One"/>
                <a:ea typeface="Alfa Slab One"/>
                <a:cs typeface="Alfa Slab One"/>
                <a:sym typeface="Alfa Slab One"/>
              </a:defRPr>
            </a:lvl1pPr>
            <a:lvl2pPr lvl="1" rtl="0" algn="ctr">
              <a:spcBef>
                <a:spcPts val="0"/>
              </a:spcBef>
              <a:spcAft>
                <a:spcPts val="0"/>
              </a:spcAft>
              <a:buSzPts val="2000"/>
              <a:buFont typeface="Alfa Slab One"/>
              <a:buNone/>
              <a:defRPr sz="2000">
                <a:latin typeface="Alfa Slab One"/>
                <a:ea typeface="Alfa Slab One"/>
                <a:cs typeface="Alfa Slab One"/>
                <a:sym typeface="Alfa Slab One"/>
              </a:defRPr>
            </a:lvl2pPr>
            <a:lvl3pPr lvl="2" rtl="0" algn="ctr">
              <a:spcBef>
                <a:spcPts val="0"/>
              </a:spcBef>
              <a:spcAft>
                <a:spcPts val="0"/>
              </a:spcAft>
              <a:buSzPts val="2000"/>
              <a:buFont typeface="Alfa Slab One"/>
              <a:buNone/>
              <a:defRPr sz="2000">
                <a:latin typeface="Alfa Slab One"/>
                <a:ea typeface="Alfa Slab One"/>
                <a:cs typeface="Alfa Slab One"/>
                <a:sym typeface="Alfa Slab One"/>
              </a:defRPr>
            </a:lvl3pPr>
            <a:lvl4pPr lvl="3" rtl="0" algn="ctr">
              <a:spcBef>
                <a:spcPts val="0"/>
              </a:spcBef>
              <a:spcAft>
                <a:spcPts val="0"/>
              </a:spcAft>
              <a:buSzPts val="2000"/>
              <a:buFont typeface="Alfa Slab One"/>
              <a:buNone/>
              <a:defRPr sz="2000">
                <a:latin typeface="Alfa Slab One"/>
                <a:ea typeface="Alfa Slab One"/>
                <a:cs typeface="Alfa Slab One"/>
                <a:sym typeface="Alfa Slab One"/>
              </a:defRPr>
            </a:lvl4pPr>
            <a:lvl5pPr lvl="4" rtl="0" algn="ctr">
              <a:spcBef>
                <a:spcPts val="0"/>
              </a:spcBef>
              <a:spcAft>
                <a:spcPts val="0"/>
              </a:spcAft>
              <a:buSzPts val="2000"/>
              <a:buFont typeface="Alfa Slab One"/>
              <a:buNone/>
              <a:defRPr sz="2000">
                <a:latin typeface="Alfa Slab One"/>
                <a:ea typeface="Alfa Slab One"/>
                <a:cs typeface="Alfa Slab One"/>
                <a:sym typeface="Alfa Slab One"/>
              </a:defRPr>
            </a:lvl5pPr>
            <a:lvl6pPr lvl="5" rtl="0" algn="ctr">
              <a:spcBef>
                <a:spcPts val="0"/>
              </a:spcBef>
              <a:spcAft>
                <a:spcPts val="0"/>
              </a:spcAft>
              <a:buSzPts val="2000"/>
              <a:buFont typeface="Alfa Slab One"/>
              <a:buNone/>
              <a:defRPr sz="2000">
                <a:latin typeface="Alfa Slab One"/>
                <a:ea typeface="Alfa Slab One"/>
                <a:cs typeface="Alfa Slab One"/>
                <a:sym typeface="Alfa Slab One"/>
              </a:defRPr>
            </a:lvl6pPr>
            <a:lvl7pPr lvl="6" rtl="0" algn="ctr">
              <a:spcBef>
                <a:spcPts val="0"/>
              </a:spcBef>
              <a:spcAft>
                <a:spcPts val="0"/>
              </a:spcAft>
              <a:buSzPts val="2000"/>
              <a:buFont typeface="Alfa Slab One"/>
              <a:buNone/>
              <a:defRPr sz="2000">
                <a:latin typeface="Alfa Slab One"/>
                <a:ea typeface="Alfa Slab One"/>
                <a:cs typeface="Alfa Slab One"/>
                <a:sym typeface="Alfa Slab One"/>
              </a:defRPr>
            </a:lvl7pPr>
            <a:lvl8pPr lvl="7" rtl="0" algn="ctr">
              <a:spcBef>
                <a:spcPts val="0"/>
              </a:spcBef>
              <a:spcAft>
                <a:spcPts val="0"/>
              </a:spcAft>
              <a:buSzPts val="2000"/>
              <a:buFont typeface="Alfa Slab One"/>
              <a:buNone/>
              <a:defRPr sz="2000">
                <a:latin typeface="Alfa Slab One"/>
                <a:ea typeface="Alfa Slab One"/>
                <a:cs typeface="Alfa Slab One"/>
                <a:sym typeface="Alfa Slab One"/>
              </a:defRPr>
            </a:lvl8pPr>
            <a:lvl9pPr lvl="8" rtl="0" algn="ctr">
              <a:spcBef>
                <a:spcPts val="0"/>
              </a:spcBef>
              <a:spcAft>
                <a:spcPts val="0"/>
              </a:spcAft>
              <a:buSzPts val="2000"/>
              <a:buFont typeface="Alfa Slab One"/>
              <a:buNone/>
              <a:defRPr sz="2000">
                <a:latin typeface="Alfa Slab One"/>
                <a:ea typeface="Alfa Slab One"/>
                <a:cs typeface="Alfa Slab One"/>
                <a:sym typeface="Alfa Slab 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TITLE_AND_TWO_COLUMNS_3_1">
    <p:spTree>
      <p:nvGrpSpPr>
        <p:cNvPr id="100" name="Shape 100"/>
        <p:cNvGrpSpPr/>
        <p:nvPr/>
      </p:nvGrpSpPr>
      <p:grpSpPr>
        <a:xfrm>
          <a:off x="0" y="0"/>
          <a:ext cx="0" cy="0"/>
          <a:chOff x="0" y="0"/>
          <a:chExt cx="0" cy="0"/>
        </a:xfrm>
      </p:grpSpPr>
      <p:pic>
        <p:nvPicPr>
          <p:cNvPr id="101" name="Google Shape;101;p18"/>
          <p:cNvPicPr preferRelativeResize="0"/>
          <p:nvPr/>
        </p:nvPicPr>
        <p:blipFill rotWithShape="1">
          <a:blip r:embed="rId2">
            <a:alphaModFix/>
          </a:blip>
          <a:srcRect b="38675" l="0" r="0" t="38675"/>
          <a:stretch/>
        </p:blipFill>
        <p:spPr>
          <a:xfrm>
            <a:off x="0" y="-27150"/>
            <a:ext cx="9143998" cy="1183874"/>
          </a:xfrm>
          <a:prstGeom prst="rect">
            <a:avLst/>
          </a:prstGeom>
          <a:noFill/>
          <a:ln>
            <a:noFill/>
          </a:ln>
        </p:spPr>
      </p:pic>
      <p:sp>
        <p:nvSpPr>
          <p:cNvPr id="102" name="Google Shape;102;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200"/>
              <a:buNone/>
              <a:defRPr>
                <a:solidFill>
                  <a:srgbClr val="FFFFFF"/>
                </a:solidFill>
              </a:defRPr>
            </a:lvl1pPr>
            <a:lvl2pPr lvl="1" rtl="0">
              <a:spcBef>
                <a:spcPts val="0"/>
              </a:spcBef>
              <a:spcAft>
                <a:spcPts val="0"/>
              </a:spcAft>
              <a:buClr>
                <a:srgbClr val="FFFFFF"/>
              </a:buClr>
              <a:buSzPts val="3200"/>
              <a:buNone/>
              <a:defRPr>
                <a:solidFill>
                  <a:srgbClr val="FFFFFF"/>
                </a:solidFill>
              </a:defRPr>
            </a:lvl2pPr>
            <a:lvl3pPr lvl="2" rtl="0">
              <a:spcBef>
                <a:spcPts val="0"/>
              </a:spcBef>
              <a:spcAft>
                <a:spcPts val="0"/>
              </a:spcAft>
              <a:buClr>
                <a:srgbClr val="FFFFFF"/>
              </a:buClr>
              <a:buSzPts val="3200"/>
              <a:buNone/>
              <a:defRPr>
                <a:solidFill>
                  <a:srgbClr val="FFFFFF"/>
                </a:solidFill>
              </a:defRPr>
            </a:lvl3pPr>
            <a:lvl4pPr lvl="3" rtl="0">
              <a:spcBef>
                <a:spcPts val="0"/>
              </a:spcBef>
              <a:spcAft>
                <a:spcPts val="0"/>
              </a:spcAft>
              <a:buClr>
                <a:srgbClr val="FFFFFF"/>
              </a:buClr>
              <a:buSzPts val="3200"/>
              <a:buNone/>
              <a:defRPr>
                <a:solidFill>
                  <a:srgbClr val="FFFFFF"/>
                </a:solidFill>
              </a:defRPr>
            </a:lvl4pPr>
            <a:lvl5pPr lvl="4" rtl="0">
              <a:spcBef>
                <a:spcPts val="0"/>
              </a:spcBef>
              <a:spcAft>
                <a:spcPts val="0"/>
              </a:spcAft>
              <a:buClr>
                <a:srgbClr val="FFFFFF"/>
              </a:buClr>
              <a:buSzPts val="3200"/>
              <a:buNone/>
              <a:defRPr>
                <a:solidFill>
                  <a:srgbClr val="FFFFFF"/>
                </a:solidFill>
              </a:defRPr>
            </a:lvl5pPr>
            <a:lvl6pPr lvl="5" rtl="0">
              <a:spcBef>
                <a:spcPts val="0"/>
              </a:spcBef>
              <a:spcAft>
                <a:spcPts val="0"/>
              </a:spcAft>
              <a:buClr>
                <a:srgbClr val="FFFFFF"/>
              </a:buClr>
              <a:buSzPts val="3200"/>
              <a:buNone/>
              <a:defRPr>
                <a:solidFill>
                  <a:srgbClr val="FFFFFF"/>
                </a:solidFill>
              </a:defRPr>
            </a:lvl6pPr>
            <a:lvl7pPr lvl="6" rtl="0">
              <a:spcBef>
                <a:spcPts val="0"/>
              </a:spcBef>
              <a:spcAft>
                <a:spcPts val="0"/>
              </a:spcAft>
              <a:buClr>
                <a:srgbClr val="FFFFFF"/>
              </a:buClr>
              <a:buSzPts val="3200"/>
              <a:buNone/>
              <a:defRPr>
                <a:solidFill>
                  <a:srgbClr val="FFFFFF"/>
                </a:solidFill>
              </a:defRPr>
            </a:lvl7pPr>
            <a:lvl8pPr lvl="7" rtl="0">
              <a:spcBef>
                <a:spcPts val="0"/>
              </a:spcBef>
              <a:spcAft>
                <a:spcPts val="0"/>
              </a:spcAft>
              <a:buClr>
                <a:srgbClr val="FFFFFF"/>
              </a:buClr>
              <a:buSzPts val="3200"/>
              <a:buNone/>
              <a:defRPr>
                <a:solidFill>
                  <a:srgbClr val="FFFFFF"/>
                </a:solidFill>
              </a:defRPr>
            </a:lvl8pPr>
            <a:lvl9pPr lvl="8" rtl="0">
              <a:spcBef>
                <a:spcPts val="0"/>
              </a:spcBef>
              <a:spcAft>
                <a:spcPts val="0"/>
              </a:spcAft>
              <a:buClr>
                <a:srgbClr val="FFFFFF"/>
              </a:buClr>
              <a:buSzPts val="3200"/>
              <a:buNone/>
              <a:defRPr>
                <a:solidFill>
                  <a:srgbClr val="FFFFFF"/>
                </a:solidFill>
              </a:defRPr>
            </a:lvl9pPr>
          </a:lstStyle>
          <a:p/>
        </p:txBody>
      </p:sp>
      <p:sp>
        <p:nvSpPr>
          <p:cNvPr id="103" name="Google Shape;103;p18"/>
          <p:cNvSpPr txBox="1"/>
          <p:nvPr>
            <p:ph idx="1" type="subTitle"/>
          </p:nvPr>
        </p:nvSpPr>
        <p:spPr>
          <a:xfrm>
            <a:off x="720000" y="2982450"/>
            <a:ext cx="2271300" cy="72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04" name="Google Shape;104;p18"/>
          <p:cNvSpPr txBox="1"/>
          <p:nvPr>
            <p:ph idx="2" type="subTitle"/>
          </p:nvPr>
        </p:nvSpPr>
        <p:spPr>
          <a:xfrm>
            <a:off x="923700" y="2522000"/>
            <a:ext cx="1863900" cy="39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000"/>
              <a:buFont typeface="Alfa Slab One"/>
              <a:buNone/>
              <a:defRPr sz="2000">
                <a:solidFill>
                  <a:srgbClr val="FFFFFF"/>
                </a:solidFill>
                <a:latin typeface="Alfa Slab One"/>
                <a:ea typeface="Alfa Slab One"/>
                <a:cs typeface="Alfa Slab One"/>
                <a:sym typeface="Alfa Slab One"/>
              </a:defRPr>
            </a:lvl1pPr>
            <a:lvl2pPr lvl="1" rtl="0" algn="ctr">
              <a:spcBef>
                <a:spcPts val="0"/>
              </a:spcBef>
              <a:spcAft>
                <a:spcPts val="0"/>
              </a:spcAft>
              <a:buSzPts val="2000"/>
              <a:buFont typeface="Alfa Slab One"/>
              <a:buNone/>
              <a:defRPr sz="2000">
                <a:latin typeface="Alfa Slab One"/>
                <a:ea typeface="Alfa Slab One"/>
                <a:cs typeface="Alfa Slab One"/>
                <a:sym typeface="Alfa Slab One"/>
              </a:defRPr>
            </a:lvl2pPr>
            <a:lvl3pPr lvl="2" rtl="0" algn="ctr">
              <a:spcBef>
                <a:spcPts val="0"/>
              </a:spcBef>
              <a:spcAft>
                <a:spcPts val="0"/>
              </a:spcAft>
              <a:buSzPts val="2000"/>
              <a:buFont typeface="Alfa Slab One"/>
              <a:buNone/>
              <a:defRPr sz="2000">
                <a:latin typeface="Alfa Slab One"/>
                <a:ea typeface="Alfa Slab One"/>
                <a:cs typeface="Alfa Slab One"/>
                <a:sym typeface="Alfa Slab One"/>
              </a:defRPr>
            </a:lvl3pPr>
            <a:lvl4pPr lvl="3" rtl="0" algn="ctr">
              <a:spcBef>
                <a:spcPts val="0"/>
              </a:spcBef>
              <a:spcAft>
                <a:spcPts val="0"/>
              </a:spcAft>
              <a:buSzPts val="2000"/>
              <a:buFont typeface="Alfa Slab One"/>
              <a:buNone/>
              <a:defRPr sz="2000">
                <a:latin typeface="Alfa Slab One"/>
                <a:ea typeface="Alfa Slab One"/>
                <a:cs typeface="Alfa Slab One"/>
                <a:sym typeface="Alfa Slab One"/>
              </a:defRPr>
            </a:lvl4pPr>
            <a:lvl5pPr lvl="4" rtl="0" algn="ctr">
              <a:spcBef>
                <a:spcPts val="0"/>
              </a:spcBef>
              <a:spcAft>
                <a:spcPts val="0"/>
              </a:spcAft>
              <a:buSzPts val="2000"/>
              <a:buFont typeface="Alfa Slab One"/>
              <a:buNone/>
              <a:defRPr sz="2000">
                <a:latin typeface="Alfa Slab One"/>
                <a:ea typeface="Alfa Slab One"/>
                <a:cs typeface="Alfa Slab One"/>
                <a:sym typeface="Alfa Slab One"/>
              </a:defRPr>
            </a:lvl5pPr>
            <a:lvl6pPr lvl="5" rtl="0" algn="ctr">
              <a:spcBef>
                <a:spcPts val="0"/>
              </a:spcBef>
              <a:spcAft>
                <a:spcPts val="0"/>
              </a:spcAft>
              <a:buSzPts val="2000"/>
              <a:buFont typeface="Alfa Slab One"/>
              <a:buNone/>
              <a:defRPr sz="2000">
                <a:latin typeface="Alfa Slab One"/>
                <a:ea typeface="Alfa Slab One"/>
                <a:cs typeface="Alfa Slab One"/>
                <a:sym typeface="Alfa Slab One"/>
              </a:defRPr>
            </a:lvl6pPr>
            <a:lvl7pPr lvl="6" rtl="0" algn="ctr">
              <a:spcBef>
                <a:spcPts val="0"/>
              </a:spcBef>
              <a:spcAft>
                <a:spcPts val="0"/>
              </a:spcAft>
              <a:buSzPts val="2000"/>
              <a:buFont typeface="Alfa Slab One"/>
              <a:buNone/>
              <a:defRPr sz="2000">
                <a:latin typeface="Alfa Slab One"/>
                <a:ea typeface="Alfa Slab One"/>
                <a:cs typeface="Alfa Slab One"/>
                <a:sym typeface="Alfa Slab One"/>
              </a:defRPr>
            </a:lvl7pPr>
            <a:lvl8pPr lvl="7" rtl="0" algn="ctr">
              <a:spcBef>
                <a:spcPts val="0"/>
              </a:spcBef>
              <a:spcAft>
                <a:spcPts val="0"/>
              </a:spcAft>
              <a:buSzPts val="2000"/>
              <a:buFont typeface="Alfa Slab One"/>
              <a:buNone/>
              <a:defRPr sz="2000">
                <a:latin typeface="Alfa Slab One"/>
                <a:ea typeface="Alfa Slab One"/>
                <a:cs typeface="Alfa Slab One"/>
                <a:sym typeface="Alfa Slab One"/>
              </a:defRPr>
            </a:lvl8pPr>
            <a:lvl9pPr lvl="8" rtl="0" algn="ctr">
              <a:spcBef>
                <a:spcPts val="0"/>
              </a:spcBef>
              <a:spcAft>
                <a:spcPts val="0"/>
              </a:spcAft>
              <a:buSzPts val="2000"/>
              <a:buFont typeface="Alfa Slab One"/>
              <a:buNone/>
              <a:defRPr sz="2000">
                <a:latin typeface="Alfa Slab One"/>
                <a:ea typeface="Alfa Slab One"/>
                <a:cs typeface="Alfa Slab One"/>
                <a:sym typeface="Alfa Slab One"/>
              </a:defRPr>
            </a:lvl9pPr>
          </a:lstStyle>
          <a:p/>
        </p:txBody>
      </p:sp>
      <p:sp>
        <p:nvSpPr>
          <p:cNvPr id="105" name="Google Shape;105;p18"/>
          <p:cNvSpPr txBox="1"/>
          <p:nvPr>
            <p:ph idx="3" type="subTitle"/>
          </p:nvPr>
        </p:nvSpPr>
        <p:spPr>
          <a:xfrm>
            <a:off x="3436350" y="4047250"/>
            <a:ext cx="2271300" cy="72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06" name="Google Shape;106;p18"/>
          <p:cNvSpPr txBox="1"/>
          <p:nvPr>
            <p:ph idx="4" type="subTitle"/>
          </p:nvPr>
        </p:nvSpPr>
        <p:spPr>
          <a:xfrm>
            <a:off x="3640050" y="3586800"/>
            <a:ext cx="1863900" cy="39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000"/>
              <a:buFont typeface="Alfa Slab One"/>
              <a:buNone/>
              <a:defRPr sz="2000">
                <a:solidFill>
                  <a:srgbClr val="FFFFFF"/>
                </a:solidFill>
                <a:latin typeface="Alfa Slab One"/>
                <a:ea typeface="Alfa Slab One"/>
                <a:cs typeface="Alfa Slab One"/>
                <a:sym typeface="Alfa Slab One"/>
              </a:defRPr>
            </a:lvl1pPr>
            <a:lvl2pPr lvl="1" rtl="0" algn="ctr">
              <a:spcBef>
                <a:spcPts val="0"/>
              </a:spcBef>
              <a:spcAft>
                <a:spcPts val="0"/>
              </a:spcAft>
              <a:buSzPts val="2000"/>
              <a:buFont typeface="Alfa Slab One"/>
              <a:buNone/>
              <a:defRPr sz="2000">
                <a:latin typeface="Alfa Slab One"/>
                <a:ea typeface="Alfa Slab One"/>
                <a:cs typeface="Alfa Slab One"/>
                <a:sym typeface="Alfa Slab One"/>
              </a:defRPr>
            </a:lvl2pPr>
            <a:lvl3pPr lvl="2" rtl="0" algn="ctr">
              <a:spcBef>
                <a:spcPts val="0"/>
              </a:spcBef>
              <a:spcAft>
                <a:spcPts val="0"/>
              </a:spcAft>
              <a:buSzPts val="2000"/>
              <a:buFont typeface="Alfa Slab One"/>
              <a:buNone/>
              <a:defRPr sz="2000">
                <a:latin typeface="Alfa Slab One"/>
                <a:ea typeface="Alfa Slab One"/>
                <a:cs typeface="Alfa Slab One"/>
                <a:sym typeface="Alfa Slab One"/>
              </a:defRPr>
            </a:lvl3pPr>
            <a:lvl4pPr lvl="3" rtl="0" algn="ctr">
              <a:spcBef>
                <a:spcPts val="0"/>
              </a:spcBef>
              <a:spcAft>
                <a:spcPts val="0"/>
              </a:spcAft>
              <a:buSzPts val="2000"/>
              <a:buFont typeface="Alfa Slab One"/>
              <a:buNone/>
              <a:defRPr sz="2000">
                <a:latin typeface="Alfa Slab One"/>
                <a:ea typeface="Alfa Slab One"/>
                <a:cs typeface="Alfa Slab One"/>
                <a:sym typeface="Alfa Slab One"/>
              </a:defRPr>
            </a:lvl4pPr>
            <a:lvl5pPr lvl="4" rtl="0" algn="ctr">
              <a:spcBef>
                <a:spcPts val="0"/>
              </a:spcBef>
              <a:spcAft>
                <a:spcPts val="0"/>
              </a:spcAft>
              <a:buSzPts val="2000"/>
              <a:buFont typeface="Alfa Slab One"/>
              <a:buNone/>
              <a:defRPr sz="2000">
                <a:latin typeface="Alfa Slab One"/>
                <a:ea typeface="Alfa Slab One"/>
                <a:cs typeface="Alfa Slab One"/>
                <a:sym typeface="Alfa Slab One"/>
              </a:defRPr>
            </a:lvl5pPr>
            <a:lvl6pPr lvl="5" rtl="0" algn="ctr">
              <a:spcBef>
                <a:spcPts val="0"/>
              </a:spcBef>
              <a:spcAft>
                <a:spcPts val="0"/>
              </a:spcAft>
              <a:buSzPts val="2000"/>
              <a:buFont typeface="Alfa Slab One"/>
              <a:buNone/>
              <a:defRPr sz="2000">
                <a:latin typeface="Alfa Slab One"/>
                <a:ea typeface="Alfa Slab One"/>
                <a:cs typeface="Alfa Slab One"/>
                <a:sym typeface="Alfa Slab One"/>
              </a:defRPr>
            </a:lvl6pPr>
            <a:lvl7pPr lvl="6" rtl="0" algn="ctr">
              <a:spcBef>
                <a:spcPts val="0"/>
              </a:spcBef>
              <a:spcAft>
                <a:spcPts val="0"/>
              </a:spcAft>
              <a:buSzPts val="2000"/>
              <a:buFont typeface="Alfa Slab One"/>
              <a:buNone/>
              <a:defRPr sz="2000">
                <a:latin typeface="Alfa Slab One"/>
                <a:ea typeface="Alfa Slab One"/>
                <a:cs typeface="Alfa Slab One"/>
                <a:sym typeface="Alfa Slab One"/>
              </a:defRPr>
            </a:lvl7pPr>
            <a:lvl8pPr lvl="7" rtl="0" algn="ctr">
              <a:spcBef>
                <a:spcPts val="0"/>
              </a:spcBef>
              <a:spcAft>
                <a:spcPts val="0"/>
              </a:spcAft>
              <a:buSzPts val="2000"/>
              <a:buFont typeface="Alfa Slab One"/>
              <a:buNone/>
              <a:defRPr sz="2000">
                <a:latin typeface="Alfa Slab One"/>
                <a:ea typeface="Alfa Slab One"/>
                <a:cs typeface="Alfa Slab One"/>
                <a:sym typeface="Alfa Slab One"/>
              </a:defRPr>
            </a:lvl8pPr>
            <a:lvl9pPr lvl="8" rtl="0" algn="ctr">
              <a:spcBef>
                <a:spcPts val="0"/>
              </a:spcBef>
              <a:spcAft>
                <a:spcPts val="0"/>
              </a:spcAft>
              <a:buSzPts val="2000"/>
              <a:buFont typeface="Alfa Slab One"/>
              <a:buNone/>
              <a:defRPr sz="2000">
                <a:latin typeface="Alfa Slab One"/>
                <a:ea typeface="Alfa Slab One"/>
                <a:cs typeface="Alfa Slab One"/>
                <a:sym typeface="Alfa Slab One"/>
              </a:defRPr>
            </a:lvl9pPr>
          </a:lstStyle>
          <a:p/>
        </p:txBody>
      </p:sp>
      <p:sp>
        <p:nvSpPr>
          <p:cNvPr id="107" name="Google Shape;107;p18"/>
          <p:cNvSpPr txBox="1"/>
          <p:nvPr>
            <p:ph idx="5" type="subTitle"/>
          </p:nvPr>
        </p:nvSpPr>
        <p:spPr>
          <a:xfrm>
            <a:off x="6152700" y="2982450"/>
            <a:ext cx="2271300" cy="72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08" name="Google Shape;108;p18"/>
          <p:cNvSpPr txBox="1"/>
          <p:nvPr>
            <p:ph idx="6" type="subTitle"/>
          </p:nvPr>
        </p:nvSpPr>
        <p:spPr>
          <a:xfrm>
            <a:off x="6356400" y="2522000"/>
            <a:ext cx="1863900" cy="39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000"/>
              <a:buFont typeface="Alfa Slab One"/>
              <a:buNone/>
              <a:defRPr sz="2000">
                <a:solidFill>
                  <a:srgbClr val="FFFFFF"/>
                </a:solidFill>
                <a:latin typeface="Alfa Slab One"/>
                <a:ea typeface="Alfa Slab One"/>
                <a:cs typeface="Alfa Slab One"/>
                <a:sym typeface="Alfa Slab One"/>
              </a:defRPr>
            </a:lvl1pPr>
            <a:lvl2pPr lvl="1" rtl="0" algn="ctr">
              <a:spcBef>
                <a:spcPts val="0"/>
              </a:spcBef>
              <a:spcAft>
                <a:spcPts val="0"/>
              </a:spcAft>
              <a:buSzPts val="2000"/>
              <a:buFont typeface="Alfa Slab One"/>
              <a:buNone/>
              <a:defRPr sz="2000">
                <a:latin typeface="Alfa Slab One"/>
                <a:ea typeface="Alfa Slab One"/>
                <a:cs typeface="Alfa Slab One"/>
                <a:sym typeface="Alfa Slab One"/>
              </a:defRPr>
            </a:lvl2pPr>
            <a:lvl3pPr lvl="2" rtl="0" algn="ctr">
              <a:spcBef>
                <a:spcPts val="0"/>
              </a:spcBef>
              <a:spcAft>
                <a:spcPts val="0"/>
              </a:spcAft>
              <a:buSzPts val="2000"/>
              <a:buFont typeface="Alfa Slab One"/>
              <a:buNone/>
              <a:defRPr sz="2000">
                <a:latin typeface="Alfa Slab One"/>
                <a:ea typeface="Alfa Slab One"/>
                <a:cs typeface="Alfa Slab One"/>
                <a:sym typeface="Alfa Slab One"/>
              </a:defRPr>
            </a:lvl3pPr>
            <a:lvl4pPr lvl="3" rtl="0" algn="ctr">
              <a:spcBef>
                <a:spcPts val="0"/>
              </a:spcBef>
              <a:spcAft>
                <a:spcPts val="0"/>
              </a:spcAft>
              <a:buSzPts val="2000"/>
              <a:buFont typeface="Alfa Slab One"/>
              <a:buNone/>
              <a:defRPr sz="2000">
                <a:latin typeface="Alfa Slab One"/>
                <a:ea typeface="Alfa Slab One"/>
                <a:cs typeface="Alfa Slab One"/>
                <a:sym typeface="Alfa Slab One"/>
              </a:defRPr>
            </a:lvl4pPr>
            <a:lvl5pPr lvl="4" rtl="0" algn="ctr">
              <a:spcBef>
                <a:spcPts val="0"/>
              </a:spcBef>
              <a:spcAft>
                <a:spcPts val="0"/>
              </a:spcAft>
              <a:buSzPts val="2000"/>
              <a:buFont typeface="Alfa Slab One"/>
              <a:buNone/>
              <a:defRPr sz="2000">
                <a:latin typeface="Alfa Slab One"/>
                <a:ea typeface="Alfa Slab One"/>
                <a:cs typeface="Alfa Slab One"/>
                <a:sym typeface="Alfa Slab One"/>
              </a:defRPr>
            </a:lvl5pPr>
            <a:lvl6pPr lvl="5" rtl="0" algn="ctr">
              <a:spcBef>
                <a:spcPts val="0"/>
              </a:spcBef>
              <a:spcAft>
                <a:spcPts val="0"/>
              </a:spcAft>
              <a:buSzPts val="2000"/>
              <a:buFont typeface="Alfa Slab One"/>
              <a:buNone/>
              <a:defRPr sz="2000">
                <a:latin typeface="Alfa Slab One"/>
                <a:ea typeface="Alfa Slab One"/>
                <a:cs typeface="Alfa Slab One"/>
                <a:sym typeface="Alfa Slab One"/>
              </a:defRPr>
            </a:lvl6pPr>
            <a:lvl7pPr lvl="6" rtl="0" algn="ctr">
              <a:spcBef>
                <a:spcPts val="0"/>
              </a:spcBef>
              <a:spcAft>
                <a:spcPts val="0"/>
              </a:spcAft>
              <a:buSzPts val="2000"/>
              <a:buFont typeface="Alfa Slab One"/>
              <a:buNone/>
              <a:defRPr sz="2000">
                <a:latin typeface="Alfa Slab One"/>
                <a:ea typeface="Alfa Slab One"/>
                <a:cs typeface="Alfa Slab One"/>
                <a:sym typeface="Alfa Slab One"/>
              </a:defRPr>
            </a:lvl7pPr>
            <a:lvl8pPr lvl="7" rtl="0" algn="ctr">
              <a:spcBef>
                <a:spcPts val="0"/>
              </a:spcBef>
              <a:spcAft>
                <a:spcPts val="0"/>
              </a:spcAft>
              <a:buSzPts val="2000"/>
              <a:buFont typeface="Alfa Slab One"/>
              <a:buNone/>
              <a:defRPr sz="2000">
                <a:latin typeface="Alfa Slab One"/>
                <a:ea typeface="Alfa Slab One"/>
                <a:cs typeface="Alfa Slab One"/>
                <a:sym typeface="Alfa Slab One"/>
              </a:defRPr>
            </a:lvl8pPr>
            <a:lvl9pPr lvl="8" rtl="0" algn="ctr">
              <a:spcBef>
                <a:spcPts val="0"/>
              </a:spcBef>
              <a:spcAft>
                <a:spcPts val="0"/>
              </a:spcAft>
              <a:buSzPts val="2000"/>
              <a:buFont typeface="Alfa Slab One"/>
              <a:buNone/>
              <a:defRPr sz="2000">
                <a:latin typeface="Alfa Slab One"/>
                <a:ea typeface="Alfa Slab One"/>
                <a:cs typeface="Alfa Slab One"/>
                <a:sym typeface="Alfa Slab One"/>
              </a:defRPr>
            </a:lvl9pPr>
          </a:lstStyle>
          <a:p/>
        </p:txBody>
      </p:sp>
      <p:sp>
        <p:nvSpPr>
          <p:cNvPr id="109" name="Google Shape;109;p18"/>
          <p:cNvSpPr txBox="1"/>
          <p:nvPr>
            <p:ph hasCustomPrompt="1" idx="7" type="title"/>
          </p:nvPr>
        </p:nvSpPr>
        <p:spPr>
          <a:xfrm>
            <a:off x="720000" y="1571950"/>
            <a:ext cx="2271300" cy="82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0" name="Google Shape;110;p18"/>
          <p:cNvSpPr txBox="1"/>
          <p:nvPr>
            <p:ph hasCustomPrompt="1" idx="8" type="title"/>
          </p:nvPr>
        </p:nvSpPr>
        <p:spPr>
          <a:xfrm>
            <a:off x="3436350" y="2636750"/>
            <a:ext cx="2271300" cy="82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1" name="Google Shape;111;p18"/>
          <p:cNvSpPr txBox="1"/>
          <p:nvPr>
            <p:ph hasCustomPrompt="1" idx="9" type="title"/>
          </p:nvPr>
        </p:nvSpPr>
        <p:spPr>
          <a:xfrm>
            <a:off x="6152700" y="1571950"/>
            <a:ext cx="2271300" cy="82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112" name="Shape 112"/>
        <p:cNvGrpSpPr/>
        <p:nvPr/>
      </p:nvGrpSpPr>
      <p:grpSpPr>
        <a:xfrm>
          <a:off x="0" y="0"/>
          <a:ext cx="0" cy="0"/>
          <a:chOff x="0" y="0"/>
          <a:chExt cx="0" cy="0"/>
        </a:xfrm>
      </p:grpSpPr>
      <p:pic>
        <p:nvPicPr>
          <p:cNvPr id="113" name="Google Shape;113;p19"/>
          <p:cNvPicPr preferRelativeResize="0"/>
          <p:nvPr/>
        </p:nvPicPr>
        <p:blipFill rotWithShape="1">
          <a:blip r:embed="rId2">
            <a:alphaModFix/>
          </a:blip>
          <a:srcRect b="38675" l="0" r="0" t="38675"/>
          <a:stretch/>
        </p:blipFill>
        <p:spPr>
          <a:xfrm>
            <a:off x="0" y="-27150"/>
            <a:ext cx="9143998" cy="1183874"/>
          </a:xfrm>
          <a:prstGeom prst="rect">
            <a:avLst/>
          </a:prstGeom>
          <a:noFill/>
          <a:ln>
            <a:noFill/>
          </a:ln>
        </p:spPr>
      </p:pic>
      <p:sp>
        <p:nvSpPr>
          <p:cNvPr id="114" name="Google Shape;114;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200"/>
              <a:buNone/>
              <a:defRPr>
                <a:solidFill>
                  <a:srgbClr val="FFFFFF"/>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15" name="Google Shape;115;p19"/>
          <p:cNvSpPr txBox="1"/>
          <p:nvPr>
            <p:ph idx="1" type="subTitle"/>
          </p:nvPr>
        </p:nvSpPr>
        <p:spPr>
          <a:xfrm>
            <a:off x="720000" y="1494575"/>
            <a:ext cx="3227400" cy="31089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a:solidFill>
                  <a:schemeClr val="dk1"/>
                </a:solidFill>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bg>
      <p:bgPr>
        <a:blipFill>
          <a:blip r:embed="rId2">
            <a:alphaModFix/>
          </a:blip>
          <a:stretch>
            <a:fillRect/>
          </a:stretch>
        </a:blipFill>
      </p:bgPr>
    </p:bg>
    <p:spTree>
      <p:nvGrpSpPr>
        <p:cNvPr id="116" name="Shape 116"/>
        <p:cNvGrpSpPr/>
        <p:nvPr/>
      </p:nvGrpSpPr>
      <p:grpSpPr>
        <a:xfrm>
          <a:off x="0" y="0"/>
          <a:ext cx="0" cy="0"/>
          <a:chOff x="0" y="0"/>
          <a:chExt cx="0" cy="0"/>
        </a:xfrm>
      </p:grpSpPr>
      <p:pic>
        <p:nvPicPr>
          <p:cNvPr id="117" name="Google Shape;117;p20"/>
          <p:cNvPicPr preferRelativeResize="0"/>
          <p:nvPr/>
        </p:nvPicPr>
        <p:blipFill rotWithShape="1">
          <a:blip r:embed="rId3">
            <a:alphaModFix/>
          </a:blip>
          <a:srcRect b="40349" l="0" r="0" t="35721"/>
          <a:stretch/>
        </p:blipFill>
        <p:spPr>
          <a:xfrm>
            <a:off x="0" y="3892725"/>
            <a:ext cx="9143998" cy="1250775"/>
          </a:xfrm>
          <a:prstGeom prst="rect">
            <a:avLst/>
          </a:prstGeom>
          <a:noFill/>
          <a:ln>
            <a:noFill/>
          </a:ln>
        </p:spPr>
      </p:pic>
      <p:sp>
        <p:nvSpPr>
          <p:cNvPr id="118" name="Google Shape;118;p20"/>
          <p:cNvSpPr txBox="1"/>
          <p:nvPr>
            <p:ph type="ctrTitle"/>
          </p:nvPr>
        </p:nvSpPr>
        <p:spPr>
          <a:xfrm>
            <a:off x="720000" y="692400"/>
            <a:ext cx="4227300" cy="10089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5200"/>
              <a:buNone/>
              <a:defRPr sz="5000">
                <a:solidFill>
                  <a:srgbClr val="FFFFFF"/>
                </a:solidFill>
                <a:latin typeface="Alfa Slab One"/>
                <a:ea typeface="Alfa Slab One"/>
                <a:cs typeface="Alfa Slab One"/>
                <a:sym typeface="Alfa Slab One"/>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119" name="Google Shape;119;p20"/>
          <p:cNvSpPr txBox="1"/>
          <p:nvPr>
            <p:ph idx="1" type="subTitle"/>
          </p:nvPr>
        </p:nvSpPr>
        <p:spPr>
          <a:xfrm>
            <a:off x="720000" y="1607075"/>
            <a:ext cx="4227300" cy="39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Font typeface="Alfa Slab One"/>
              <a:buNone/>
              <a:defRPr sz="1700">
                <a:solidFill>
                  <a:schemeClr val="dk2"/>
                </a:solidFill>
                <a:latin typeface="Alfa Slab One"/>
                <a:ea typeface="Alfa Slab One"/>
                <a:cs typeface="Alfa Slab One"/>
                <a:sym typeface="Alfa Slab One"/>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
        <p:nvSpPr>
          <p:cNvPr id="120" name="Google Shape;120;p20"/>
          <p:cNvSpPr txBox="1"/>
          <p:nvPr>
            <p:ph idx="2" type="subTitle"/>
          </p:nvPr>
        </p:nvSpPr>
        <p:spPr>
          <a:xfrm>
            <a:off x="720000" y="2066100"/>
            <a:ext cx="4227300" cy="79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a:solidFill>
                  <a:schemeClr val="lt1"/>
                </a:solidFill>
                <a:latin typeface="Maven Pro SemiBold"/>
                <a:ea typeface="Maven Pro SemiBold"/>
                <a:cs typeface="Maven Pro SemiBold"/>
                <a:sym typeface="Maven Pro SemiBold"/>
              </a:defRPr>
            </a:lvl1pPr>
            <a:lvl2pPr lvl="1" rtl="0" algn="ctr">
              <a:lnSpc>
                <a:spcPct val="100000"/>
              </a:lnSpc>
              <a:spcBef>
                <a:spcPts val="0"/>
              </a:spcBef>
              <a:spcAft>
                <a:spcPts val="0"/>
              </a:spcAft>
              <a:buClr>
                <a:schemeClr val="lt1"/>
              </a:buClr>
              <a:buSzPts val="1600"/>
              <a:buNone/>
              <a:defRPr>
                <a:solidFill>
                  <a:schemeClr val="lt1"/>
                </a:solidFill>
              </a:defRPr>
            </a:lvl2pPr>
            <a:lvl3pPr lvl="2" rtl="0" algn="ctr">
              <a:lnSpc>
                <a:spcPct val="100000"/>
              </a:lnSpc>
              <a:spcBef>
                <a:spcPts val="0"/>
              </a:spcBef>
              <a:spcAft>
                <a:spcPts val="0"/>
              </a:spcAft>
              <a:buClr>
                <a:schemeClr val="lt1"/>
              </a:buClr>
              <a:buSzPts val="1600"/>
              <a:buNone/>
              <a:defRPr>
                <a:solidFill>
                  <a:schemeClr val="lt1"/>
                </a:solidFill>
              </a:defRPr>
            </a:lvl3pPr>
            <a:lvl4pPr lvl="3" rtl="0" algn="ctr">
              <a:lnSpc>
                <a:spcPct val="100000"/>
              </a:lnSpc>
              <a:spcBef>
                <a:spcPts val="0"/>
              </a:spcBef>
              <a:spcAft>
                <a:spcPts val="0"/>
              </a:spcAft>
              <a:buClr>
                <a:schemeClr val="lt1"/>
              </a:buClr>
              <a:buSzPts val="1600"/>
              <a:buNone/>
              <a:defRPr>
                <a:solidFill>
                  <a:schemeClr val="lt1"/>
                </a:solidFill>
              </a:defRPr>
            </a:lvl4pPr>
            <a:lvl5pPr lvl="4" rtl="0" algn="ctr">
              <a:lnSpc>
                <a:spcPct val="100000"/>
              </a:lnSpc>
              <a:spcBef>
                <a:spcPts val="0"/>
              </a:spcBef>
              <a:spcAft>
                <a:spcPts val="0"/>
              </a:spcAft>
              <a:buClr>
                <a:schemeClr val="lt1"/>
              </a:buClr>
              <a:buSzPts val="1600"/>
              <a:buNone/>
              <a:defRPr>
                <a:solidFill>
                  <a:schemeClr val="lt1"/>
                </a:solidFill>
              </a:defRPr>
            </a:lvl5pPr>
            <a:lvl6pPr lvl="5" rtl="0" algn="ctr">
              <a:lnSpc>
                <a:spcPct val="100000"/>
              </a:lnSpc>
              <a:spcBef>
                <a:spcPts val="0"/>
              </a:spcBef>
              <a:spcAft>
                <a:spcPts val="0"/>
              </a:spcAft>
              <a:buClr>
                <a:schemeClr val="lt1"/>
              </a:buClr>
              <a:buSzPts val="1600"/>
              <a:buNone/>
              <a:defRPr>
                <a:solidFill>
                  <a:schemeClr val="lt1"/>
                </a:solidFill>
              </a:defRPr>
            </a:lvl6pPr>
            <a:lvl7pPr lvl="6" rtl="0" algn="ctr">
              <a:lnSpc>
                <a:spcPct val="100000"/>
              </a:lnSpc>
              <a:spcBef>
                <a:spcPts val="0"/>
              </a:spcBef>
              <a:spcAft>
                <a:spcPts val="0"/>
              </a:spcAft>
              <a:buClr>
                <a:schemeClr val="lt1"/>
              </a:buClr>
              <a:buSzPts val="1600"/>
              <a:buNone/>
              <a:defRPr>
                <a:solidFill>
                  <a:schemeClr val="lt1"/>
                </a:solidFill>
              </a:defRPr>
            </a:lvl7pPr>
            <a:lvl8pPr lvl="7" rtl="0" algn="ctr">
              <a:lnSpc>
                <a:spcPct val="100000"/>
              </a:lnSpc>
              <a:spcBef>
                <a:spcPts val="0"/>
              </a:spcBef>
              <a:spcAft>
                <a:spcPts val="0"/>
              </a:spcAft>
              <a:buClr>
                <a:schemeClr val="lt1"/>
              </a:buClr>
              <a:buSzPts val="1600"/>
              <a:buNone/>
              <a:defRPr>
                <a:solidFill>
                  <a:schemeClr val="lt1"/>
                </a:solidFill>
              </a:defRPr>
            </a:lvl8pPr>
            <a:lvl9pPr lvl="8" rtl="0" algn="ctr">
              <a:lnSpc>
                <a:spcPct val="100000"/>
              </a:lnSpc>
              <a:spcBef>
                <a:spcPts val="0"/>
              </a:spcBef>
              <a:spcAft>
                <a:spcPts val="0"/>
              </a:spcAft>
              <a:buClr>
                <a:schemeClr val="lt1"/>
              </a:buClr>
              <a:buSzPts val="1600"/>
              <a:buNone/>
              <a:defRPr>
                <a:solidFill>
                  <a:schemeClr val="lt1"/>
                </a:solidFill>
              </a:defRPr>
            </a:lvl9pPr>
          </a:lstStyle>
          <a:p/>
        </p:txBody>
      </p:sp>
      <p:sp>
        <p:nvSpPr>
          <p:cNvPr id="121" name="Google Shape;121;p20"/>
          <p:cNvSpPr txBox="1"/>
          <p:nvPr/>
        </p:nvSpPr>
        <p:spPr>
          <a:xfrm>
            <a:off x="720000" y="3935500"/>
            <a:ext cx="39453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chemeClr val="dk1"/>
                </a:solidFill>
                <a:latin typeface="Maven Pro"/>
                <a:ea typeface="Maven Pro"/>
                <a:cs typeface="Maven Pro"/>
                <a:sym typeface="Maven Pro"/>
              </a:rPr>
              <a:t>CREDITS:</a:t>
            </a:r>
            <a:r>
              <a:rPr lang="en" sz="1000">
                <a:solidFill>
                  <a:schemeClr val="dk1"/>
                </a:solidFill>
                <a:latin typeface="Maven Pro"/>
                <a:ea typeface="Maven Pro"/>
                <a:cs typeface="Maven Pro"/>
                <a:sym typeface="Maven Pro"/>
              </a:rPr>
              <a:t> This presentation template was created by </a:t>
            </a:r>
            <a:r>
              <a:rPr b="1" lang="en" sz="1000">
                <a:solidFill>
                  <a:schemeClr val="dk1"/>
                </a:solidFill>
                <a:uFill>
                  <a:noFill/>
                </a:uFill>
                <a:latin typeface="Maven Pro"/>
                <a:ea typeface="Maven Pro"/>
                <a:cs typeface="Maven Pro"/>
                <a:sym typeface="Maven Pro"/>
                <a:hlinkClick r:id="rId4">
                  <a:extLst>
                    <a:ext uri="{A12FA001-AC4F-418D-AE19-62706E023703}">
                      <ahyp:hlinkClr val="tx"/>
                    </a:ext>
                  </a:extLst>
                </a:hlinkClick>
              </a:rPr>
              <a:t>Slidesgo</a:t>
            </a:r>
            <a:r>
              <a:rPr lang="en" sz="1000">
                <a:solidFill>
                  <a:schemeClr val="dk1"/>
                </a:solidFill>
                <a:latin typeface="Maven Pro"/>
                <a:ea typeface="Maven Pro"/>
                <a:cs typeface="Maven Pro"/>
                <a:sym typeface="Maven Pro"/>
              </a:rPr>
              <a:t>, including icons by </a:t>
            </a:r>
            <a:r>
              <a:rPr b="1" lang="en" sz="1000">
                <a:solidFill>
                  <a:schemeClr val="dk1"/>
                </a:solidFill>
                <a:uFill>
                  <a:noFill/>
                </a:uFill>
                <a:latin typeface="Maven Pro"/>
                <a:ea typeface="Maven Pro"/>
                <a:cs typeface="Maven Pro"/>
                <a:sym typeface="Maven Pro"/>
                <a:hlinkClick r:id="rId5">
                  <a:extLst>
                    <a:ext uri="{A12FA001-AC4F-418D-AE19-62706E023703}">
                      <ahyp:hlinkClr val="tx"/>
                    </a:ext>
                  </a:extLst>
                </a:hlinkClick>
              </a:rPr>
              <a:t>Flaticon</a:t>
            </a:r>
            <a:r>
              <a:rPr lang="en" sz="1000">
                <a:solidFill>
                  <a:schemeClr val="dk1"/>
                </a:solidFill>
                <a:latin typeface="Maven Pro"/>
                <a:ea typeface="Maven Pro"/>
                <a:cs typeface="Maven Pro"/>
                <a:sym typeface="Maven Pro"/>
              </a:rPr>
              <a:t>, infographics &amp; images by </a:t>
            </a:r>
            <a:r>
              <a:rPr b="1" lang="en" sz="1000">
                <a:solidFill>
                  <a:schemeClr val="dk1"/>
                </a:solidFill>
                <a:uFill>
                  <a:noFill/>
                </a:uFill>
                <a:latin typeface="Maven Pro"/>
                <a:ea typeface="Maven Pro"/>
                <a:cs typeface="Maven Pro"/>
                <a:sym typeface="Maven Pro"/>
                <a:hlinkClick r:id="rId6">
                  <a:extLst>
                    <a:ext uri="{A12FA001-AC4F-418D-AE19-62706E023703}">
                      <ahyp:hlinkClr val="tx"/>
                    </a:ext>
                  </a:extLst>
                </a:hlinkClick>
              </a:rPr>
              <a:t>Freepik</a:t>
            </a:r>
            <a:r>
              <a:rPr lang="en" sz="1000">
                <a:solidFill>
                  <a:schemeClr val="dk1"/>
                </a:solidFill>
                <a:latin typeface="Maven Pro"/>
                <a:ea typeface="Maven Pro"/>
                <a:cs typeface="Maven Pro"/>
                <a:sym typeface="Maven Pro"/>
              </a:rPr>
              <a:t> </a:t>
            </a:r>
            <a:endParaRPr b="1" sz="1000">
              <a:solidFill>
                <a:schemeClr val="dk1"/>
              </a:solidFill>
              <a:latin typeface="Maven Pro"/>
              <a:ea typeface="Maven Pro"/>
              <a:cs typeface="Maven Pro"/>
              <a:sym typeface="Maven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5043299" y="2463350"/>
            <a:ext cx="26727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idx="1" type="subTitle"/>
          </p:nvPr>
        </p:nvSpPr>
        <p:spPr>
          <a:xfrm>
            <a:off x="5043299" y="3365025"/>
            <a:ext cx="2672700" cy="7281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15" name="Google Shape;15;p3"/>
          <p:cNvSpPr txBox="1"/>
          <p:nvPr>
            <p:ph hasCustomPrompt="1" idx="2" type="title"/>
          </p:nvPr>
        </p:nvSpPr>
        <p:spPr>
          <a:xfrm>
            <a:off x="5043299" y="1050350"/>
            <a:ext cx="2672700" cy="141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2000"/>
              <a:buNone/>
              <a:defRPr sz="10000">
                <a:solidFill>
                  <a:schemeClr val="dk1"/>
                </a:solidFill>
              </a:defRPr>
            </a:lvl1pPr>
            <a:lvl2pPr lvl="1" rtl="0" algn="ctr">
              <a:spcBef>
                <a:spcPts val="0"/>
              </a:spcBef>
              <a:spcAft>
                <a:spcPts val="0"/>
              </a:spcAft>
              <a:buClr>
                <a:schemeClr val="dk1"/>
              </a:buClr>
              <a:buSzPts val="12000"/>
              <a:buNone/>
              <a:defRPr sz="12000">
                <a:solidFill>
                  <a:schemeClr val="dk1"/>
                </a:solidFill>
              </a:defRPr>
            </a:lvl2pPr>
            <a:lvl3pPr lvl="2" rtl="0" algn="ctr">
              <a:spcBef>
                <a:spcPts val="0"/>
              </a:spcBef>
              <a:spcAft>
                <a:spcPts val="0"/>
              </a:spcAft>
              <a:buClr>
                <a:schemeClr val="dk1"/>
              </a:buClr>
              <a:buSzPts val="12000"/>
              <a:buNone/>
              <a:defRPr sz="12000">
                <a:solidFill>
                  <a:schemeClr val="dk1"/>
                </a:solidFill>
              </a:defRPr>
            </a:lvl3pPr>
            <a:lvl4pPr lvl="3" rtl="0" algn="ctr">
              <a:spcBef>
                <a:spcPts val="0"/>
              </a:spcBef>
              <a:spcAft>
                <a:spcPts val="0"/>
              </a:spcAft>
              <a:buClr>
                <a:schemeClr val="dk1"/>
              </a:buClr>
              <a:buSzPts val="12000"/>
              <a:buNone/>
              <a:defRPr sz="12000">
                <a:solidFill>
                  <a:schemeClr val="dk1"/>
                </a:solidFill>
              </a:defRPr>
            </a:lvl4pPr>
            <a:lvl5pPr lvl="4" rtl="0" algn="ctr">
              <a:spcBef>
                <a:spcPts val="0"/>
              </a:spcBef>
              <a:spcAft>
                <a:spcPts val="0"/>
              </a:spcAft>
              <a:buClr>
                <a:schemeClr val="dk1"/>
              </a:buClr>
              <a:buSzPts val="12000"/>
              <a:buNone/>
              <a:defRPr sz="12000">
                <a:solidFill>
                  <a:schemeClr val="dk1"/>
                </a:solidFill>
              </a:defRPr>
            </a:lvl5pPr>
            <a:lvl6pPr lvl="5" rtl="0" algn="ctr">
              <a:spcBef>
                <a:spcPts val="0"/>
              </a:spcBef>
              <a:spcAft>
                <a:spcPts val="0"/>
              </a:spcAft>
              <a:buClr>
                <a:schemeClr val="dk1"/>
              </a:buClr>
              <a:buSzPts val="12000"/>
              <a:buNone/>
              <a:defRPr sz="12000">
                <a:solidFill>
                  <a:schemeClr val="dk1"/>
                </a:solidFill>
              </a:defRPr>
            </a:lvl6pPr>
            <a:lvl7pPr lvl="6" rtl="0" algn="ctr">
              <a:spcBef>
                <a:spcPts val="0"/>
              </a:spcBef>
              <a:spcAft>
                <a:spcPts val="0"/>
              </a:spcAft>
              <a:buClr>
                <a:schemeClr val="dk1"/>
              </a:buClr>
              <a:buSzPts val="12000"/>
              <a:buNone/>
              <a:defRPr sz="12000">
                <a:solidFill>
                  <a:schemeClr val="dk1"/>
                </a:solidFill>
              </a:defRPr>
            </a:lvl7pPr>
            <a:lvl8pPr lvl="7" rtl="0" algn="ctr">
              <a:spcBef>
                <a:spcPts val="0"/>
              </a:spcBef>
              <a:spcAft>
                <a:spcPts val="0"/>
              </a:spcAft>
              <a:buClr>
                <a:schemeClr val="dk1"/>
              </a:buClr>
              <a:buSzPts val="12000"/>
              <a:buNone/>
              <a:defRPr sz="12000">
                <a:solidFill>
                  <a:schemeClr val="dk1"/>
                </a:solidFill>
              </a:defRPr>
            </a:lvl8pPr>
            <a:lvl9pPr lvl="8" rtl="0" algn="ctr">
              <a:spcBef>
                <a:spcPts val="0"/>
              </a:spcBef>
              <a:spcAft>
                <a:spcPts val="0"/>
              </a:spcAft>
              <a:buClr>
                <a:schemeClr val="dk1"/>
              </a:buClr>
              <a:buSzPts val="12000"/>
              <a:buNone/>
              <a:defRPr sz="12000">
                <a:solidFill>
                  <a:schemeClr val="dk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
    <p:spTree>
      <p:nvGrpSpPr>
        <p:cNvPr id="122" name="Shape 122"/>
        <p:cNvGrpSpPr/>
        <p:nvPr/>
      </p:nvGrpSpPr>
      <p:grpSpPr>
        <a:xfrm>
          <a:off x="0" y="0"/>
          <a:ext cx="0" cy="0"/>
          <a:chOff x="0" y="0"/>
          <a:chExt cx="0" cy="0"/>
        </a:xfrm>
      </p:grpSpPr>
      <p:pic>
        <p:nvPicPr>
          <p:cNvPr id="123" name="Google Shape;123;p21"/>
          <p:cNvPicPr preferRelativeResize="0"/>
          <p:nvPr/>
        </p:nvPicPr>
        <p:blipFill rotWithShape="1">
          <a:blip r:embed="rId2">
            <a:alphaModFix/>
          </a:blip>
          <a:srcRect b="38675" l="0" r="0" t="38675"/>
          <a:stretch/>
        </p:blipFill>
        <p:spPr>
          <a:xfrm>
            <a:off x="-32562" y="-27150"/>
            <a:ext cx="9209124" cy="1183874"/>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_1">
    <p:spTree>
      <p:nvGrpSpPr>
        <p:cNvPr id="124" name="Shape 124"/>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
    <p:bg>
      <p:bgPr>
        <a:blipFill>
          <a:blip r:embed="rId2">
            <a:alphaModFix/>
          </a:blip>
          <a:stretch>
            <a:fillRect/>
          </a:stretch>
        </a:blipFill>
      </p:bgPr>
    </p:bg>
    <p:spTree>
      <p:nvGrpSpPr>
        <p:cNvPr id="125" name="Shape 1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idx="1" type="body"/>
          </p:nvPr>
        </p:nvSpPr>
        <p:spPr>
          <a:xfrm>
            <a:off x="720000" y="1304875"/>
            <a:ext cx="7704000" cy="34164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Clr>
                <a:srgbClr val="434343"/>
              </a:buClr>
              <a:buSzPts val="1200"/>
              <a:buFont typeface="Maven Pro"/>
              <a:buAutoNum type="arabicPeriod"/>
              <a:defRPr sz="1200">
                <a:latin typeface="Maven Pro"/>
                <a:ea typeface="Maven Pro"/>
                <a:cs typeface="Maven Pro"/>
                <a:sym typeface="Maven Pro"/>
              </a:defRPr>
            </a:lvl1pPr>
            <a:lvl2pPr indent="-304800" lvl="1" marL="914400">
              <a:spcBef>
                <a:spcPts val="0"/>
              </a:spcBef>
              <a:spcAft>
                <a:spcPts val="0"/>
              </a:spcAft>
              <a:buClr>
                <a:srgbClr val="434343"/>
              </a:buClr>
              <a:buSzPts val="1200"/>
              <a:buFont typeface="Roboto Condensed Light"/>
              <a:buAutoNum type="alphaLcPeriod"/>
              <a:defRPr sz="1200"/>
            </a:lvl2pPr>
            <a:lvl3pPr indent="-304800" lvl="2" marL="1371600">
              <a:spcBef>
                <a:spcPts val="0"/>
              </a:spcBef>
              <a:spcAft>
                <a:spcPts val="0"/>
              </a:spcAft>
              <a:buClr>
                <a:srgbClr val="434343"/>
              </a:buClr>
              <a:buSzPts val="1200"/>
              <a:buFont typeface="Roboto Condensed Light"/>
              <a:buAutoNum type="romanLcPeriod"/>
              <a:defRPr sz="1200"/>
            </a:lvl3pPr>
            <a:lvl4pPr indent="-304800" lvl="3" marL="1828800">
              <a:spcBef>
                <a:spcPts val="0"/>
              </a:spcBef>
              <a:spcAft>
                <a:spcPts val="0"/>
              </a:spcAft>
              <a:buClr>
                <a:srgbClr val="434343"/>
              </a:buClr>
              <a:buSzPts val="1200"/>
              <a:buFont typeface="Roboto Condensed Light"/>
              <a:buAutoNum type="arabicPeriod"/>
              <a:defRPr sz="1200"/>
            </a:lvl4pPr>
            <a:lvl5pPr indent="-304800" lvl="4" marL="2286000">
              <a:spcBef>
                <a:spcPts val="0"/>
              </a:spcBef>
              <a:spcAft>
                <a:spcPts val="0"/>
              </a:spcAft>
              <a:buClr>
                <a:srgbClr val="434343"/>
              </a:buClr>
              <a:buSzPts val="1200"/>
              <a:buFont typeface="Roboto Condensed Light"/>
              <a:buAutoNum type="alphaLcPeriod"/>
              <a:defRPr sz="1200"/>
            </a:lvl5pPr>
            <a:lvl6pPr indent="-304800" lvl="5" marL="2743200">
              <a:spcBef>
                <a:spcPts val="0"/>
              </a:spcBef>
              <a:spcAft>
                <a:spcPts val="0"/>
              </a:spcAft>
              <a:buClr>
                <a:srgbClr val="434343"/>
              </a:buClr>
              <a:buSzPts val="1200"/>
              <a:buFont typeface="Roboto Condensed Light"/>
              <a:buAutoNum type="romanLcPeriod"/>
              <a:defRPr sz="1200"/>
            </a:lvl6pPr>
            <a:lvl7pPr indent="-304800" lvl="6" marL="3200400">
              <a:spcBef>
                <a:spcPts val="0"/>
              </a:spcBef>
              <a:spcAft>
                <a:spcPts val="0"/>
              </a:spcAft>
              <a:buClr>
                <a:srgbClr val="434343"/>
              </a:buClr>
              <a:buSzPts val="1200"/>
              <a:buFont typeface="Roboto Condensed Light"/>
              <a:buAutoNum type="arabicPeriod"/>
              <a:defRPr sz="1200"/>
            </a:lvl7pPr>
            <a:lvl8pPr indent="-304800" lvl="7" marL="3657600">
              <a:spcBef>
                <a:spcPts val="0"/>
              </a:spcBef>
              <a:spcAft>
                <a:spcPts val="0"/>
              </a:spcAft>
              <a:buClr>
                <a:srgbClr val="434343"/>
              </a:buClr>
              <a:buSzPts val="1200"/>
              <a:buFont typeface="Roboto Condensed Light"/>
              <a:buAutoNum type="alphaLcPeriod"/>
              <a:defRPr sz="1200"/>
            </a:lvl8pPr>
            <a:lvl9pPr indent="-304800" lvl="8" marL="4114800">
              <a:spcBef>
                <a:spcPts val="0"/>
              </a:spcBef>
              <a:spcAft>
                <a:spcPts val="0"/>
              </a:spcAft>
              <a:buClr>
                <a:srgbClr val="434343"/>
              </a:buClr>
              <a:buSzPts val="1200"/>
              <a:buFont typeface="Roboto Condensed Light"/>
              <a:buAutoNum type="romanLcPeriod"/>
              <a:defRPr sz="1200"/>
            </a:lvl9pPr>
          </a:lstStyle>
          <a:p/>
        </p:txBody>
      </p:sp>
      <p:pic>
        <p:nvPicPr>
          <p:cNvPr id="18" name="Google Shape;18;p4"/>
          <p:cNvPicPr preferRelativeResize="0"/>
          <p:nvPr/>
        </p:nvPicPr>
        <p:blipFill rotWithShape="1">
          <a:blip r:embed="rId2">
            <a:alphaModFix/>
          </a:blip>
          <a:srcRect b="38675" l="0" r="0" t="38675"/>
          <a:stretch/>
        </p:blipFill>
        <p:spPr>
          <a:xfrm>
            <a:off x="0" y="-27150"/>
            <a:ext cx="9143998" cy="1183874"/>
          </a:xfrm>
          <a:prstGeom prst="rect">
            <a:avLst/>
          </a:prstGeom>
          <a:noFill/>
          <a:ln>
            <a:noFill/>
          </a:ln>
        </p:spPr>
      </p:pic>
      <p:sp>
        <p:nvSpPr>
          <p:cNvPr id="19" name="Google Shape;19;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200"/>
              <a:buNone/>
              <a:defRPr>
                <a:solidFill>
                  <a:srgbClr val="FFFFFF"/>
                </a:solidFill>
              </a:defRPr>
            </a:lvl1pPr>
            <a:lvl2pPr lvl="1" rtl="0">
              <a:spcBef>
                <a:spcPts val="0"/>
              </a:spcBef>
              <a:spcAft>
                <a:spcPts val="0"/>
              </a:spcAft>
              <a:buClr>
                <a:srgbClr val="FFFFFF"/>
              </a:buClr>
              <a:buSzPts val="3200"/>
              <a:buNone/>
              <a:defRPr>
                <a:solidFill>
                  <a:srgbClr val="FFFFFF"/>
                </a:solidFill>
              </a:defRPr>
            </a:lvl2pPr>
            <a:lvl3pPr lvl="2" rtl="0">
              <a:spcBef>
                <a:spcPts val="0"/>
              </a:spcBef>
              <a:spcAft>
                <a:spcPts val="0"/>
              </a:spcAft>
              <a:buClr>
                <a:srgbClr val="FFFFFF"/>
              </a:buClr>
              <a:buSzPts val="3200"/>
              <a:buNone/>
              <a:defRPr>
                <a:solidFill>
                  <a:srgbClr val="FFFFFF"/>
                </a:solidFill>
              </a:defRPr>
            </a:lvl3pPr>
            <a:lvl4pPr lvl="3" rtl="0">
              <a:spcBef>
                <a:spcPts val="0"/>
              </a:spcBef>
              <a:spcAft>
                <a:spcPts val="0"/>
              </a:spcAft>
              <a:buClr>
                <a:srgbClr val="FFFFFF"/>
              </a:buClr>
              <a:buSzPts val="3200"/>
              <a:buNone/>
              <a:defRPr>
                <a:solidFill>
                  <a:srgbClr val="FFFFFF"/>
                </a:solidFill>
              </a:defRPr>
            </a:lvl4pPr>
            <a:lvl5pPr lvl="4" rtl="0">
              <a:spcBef>
                <a:spcPts val="0"/>
              </a:spcBef>
              <a:spcAft>
                <a:spcPts val="0"/>
              </a:spcAft>
              <a:buClr>
                <a:srgbClr val="FFFFFF"/>
              </a:buClr>
              <a:buSzPts val="3200"/>
              <a:buNone/>
              <a:defRPr>
                <a:solidFill>
                  <a:srgbClr val="FFFFFF"/>
                </a:solidFill>
              </a:defRPr>
            </a:lvl5pPr>
            <a:lvl6pPr lvl="5" rtl="0">
              <a:spcBef>
                <a:spcPts val="0"/>
              </a:spcBef>
              <a:spcAft>
                <a:spcPts val="0"/>
              </a:spcAft>
              <a:buClr>
                <a:srgbClr val="FFFFFF"/>
              </a:buClr>
              <a:buSzPts val="3200"/>
              <a:buNone/>
              <a:defRPr>
                <a:solidFill>
                  <a:srgbClr val="FFFFFF"/>
                </a:solidFill>
              </a:defRPr>
            </a:lvl6pPr>
            <a:lvl7pPr lvl="6" rtl="0">
              <a:spcBef>
                <a:spcPts val="0"/>
              </a:spcBef>
              <a:spcAft>
                <a:spcPts val="0"/>
              </a:spcAft>
              <a:buClr>
                <a:srgbClr val="FFFFFF"/>
              </a:buClr>
              <a:buSzPts val="3200"/>
              <a:buNone/>
              <a:defRPr>
                <a:solidFill>
                  <a:srgbClr val="FFFFFF"/>
                </a:solidFill>
              </a:defRPr>
            </a:lvl7pPr>
            <a:lvl8pPr lvl="7" rtl="0">
              <a:spcBef>
                <a:spcPts val="0"/>
              </a:spcBef>
              <a:spcAft>
                <a:spcPts val="0"/>
              </a:spcAft>
              <a:buClr>
                <a:srgbClr val="FFFFFF"/>
              </a:buClr>
              <a:buSzPts val="3200"/>
              <a:buNone/>
              <a:defRPr>
                <a:solidFill>
                  <a:srgbClr val="FFFFFF"/>
                </a:solidFill>
              </a:defRPr>
            </a:lvl8pPr>
            <a:lvl9pPr lvl="8" rtl="0">
              <a:spcBef>
                <a:spcPts val="0"/>
              </a:spcBef>
              <a:spcAft>
                <a:spcPts val="0"/>
              </a:spcAft>
              <a:buClr>
                <a:srgbClr val="FFFFFF"/>
              </a:buClr>
              <a:buSzPts val="3200"/>
              <a:buNone/>
              <a:defRPr>
                <a:solidFill>
                  <a:srgbClr val="FFFFFF"/>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pic>
        <p:nvPicPr>
          <p:cNvPr id="21" name="Google Shape;21;p5"/>
          <p:cNvPicPr preferRelativeResize="0"/>
          <p:nvPr/>
        </p:nvPicPr>
        <p:blipFill rotWithShape="1">
          <a:blip r:embed="rId2">
            <a:alphaModFix/>
          </a:blip>
          <a:srcRect b="38675" l="0" r="0" t="38675"/>
          <a:stretch/>
        </p:blipFill>
        <p:spPr>
          <a:xfrm>
            <a:off x="0" y="-27150"/>
            <a:ext cx="9143998" cy="1183874"/>
          </a:xfrm>
          <a:prstGeom prst="rect">
            <a:avLst/>
          </a:prstGeom>
          <a:noFill/>
          <a:ln>
            <a:noFill/>
          </a:ln>
        </p:spPr>
      </p:pic>
      <p:sp>
        <p:nvSpPr>
          <p:cNvPr id="22" name="Google Shape;22;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FFFFFF"/>
              </a:buClr>
              <a:buSzPts val="3200"/>
              <a:buNone/>
              <a:defRPr>
                <a:solidFill>
                  <a:srgbClr val="FFFFFF"/>
                </a:solidFill>
              </a:defRPr>
            </a:lvl1pPr>
            <a:lvl2pPr lvl="1">
              <a:spcBef>
                <a:spcPts val="0"/>
              </a:spcBef>
              <a:spcAft>
                <a:spcPts val="0"/>
              </a:spcAft>
              <a:buClr>
                <a:srgbClr val="FFFFFF"/>
              </a:buClr>
              <a:buSzPts val="3200"/>
              <a:buNone/>
              <a:defRPr>
                <a:solidFill>
                  <a:srgbClr val="FFFFFF"/>
                </a:solidFill>
              </a:defRPr>
            </a:lvl2pPr>
            <a:lvl3pPr lvl="2">
              <a:spcBef>
                <a:spcPts val="0"/>
              </a:spcBef>
              <a:spcAft>
                <a:spcPts val="0"/>
              </a:spcAft>
              <a:buClr>
                <a:srgbClr val="FFFFFF"/>
              </a:buClr>
              <a:buSzPts val="3200"/>
              <a:buNone/>
              <a:defRPr>
                <a:solidFill>
                  <a:srgbClr val="FFFFFF"/>
                </a:solidFill>
              </a:defRPr>
            </a:lvl3pPr>
            <a:lvl4pPr lvl="3">
              <a:spcBef>
                <a:spcPts val="0"/>
              </a:spcBef>
              <a:spcAft>
                <a:spcPts val="0"/>
              </a:spcAft>
              <a:buClr>
                <a:srgbClr val="FFFFFF"/>
              </a:buClr>
              <a:buSzPts val="3200"/>
              <a:buNone/>
              <a:defRPr>
                <a:solidFill>
                  <a:srgbClr val="FFFFFF"/>
                </a:solidFill>
              </a:defRPr>
            </a:lvl4pPr>
            <a:lvl5pPr lvl="4">
              <a:spcBef>
                <a:spcPts val="0"/>
              </a:spcBef>
              <a:spcAft>
                <a:spcPts val="0"/>
              </a:spcAft>
              <a:buClr>
                <a:srgbClr val="FFFFFF"/>
              </a:buClr>
              <a:buSzPts val="3200"/>
              <a:buNone/>
              <a:defRPr>
                <a:solidFill>
                  <a:srgbClr val="FFFFFF"/>
                </a:solidFill>
              </a:defRPr>
            </a:lvl5pPr>
            <a:lvl6pPr lvl="5">
              <a:spcBef>
                <a:spcPts val="0"/>
              </a:spcBef>
              <a:spcAft>
                <a:spcPts val="0"/>
              </a:spcAft>
              <a:buClr>
                <a:srgbClr val="FFFFFF"/>
              </a:buClr>
              <a:buSzPts val="3200"/>
              <a:buNone/>
              <a:defRPr>
                <a:solidFill>
                  <a:srgbClr val="FFFFFF"/>
                </a:solidFill>
              </a:defRPr>
            </a:lvl6pPr>
            <a:lvl7pPr lvl="6">
              <a:spcBef>
                <a:spcPts val="0"/>
              </a:spcBef>
              <a:spcAft>
                <a:spcPts val="0"/>
              </a:spcAft>
              <a:buClr>
                <a:srgbClr val="FFFFFF"/>
              </a:buClr>
              <a:buSzPts val="3200"/>
              <a:buNone/>
              <a:defRPr>
                <a:solidFill>
                  <a:srgbClr val="FFFFFF"/>
                </a:solidFill>
              </a:defRPr>
            </a:lvl7pPr>
            <a:lvl8pPr lvl="7">
              <a:spcBef>
                <a:spcPts val="0"/>
              </a:spcBef>
              <a:spcAft>
                <a:spcPts val="0"/>
              </a:spcAft>
              <a:buClr>
                <a:srgbClr val="FFFFFF"/>
              </a:buClr>
              <a:buSzPts val="3200"/>
              <a:buNone/>
              <a:defRPr>
                <a:solidFill>
                  <a:srgbClr val="FFFFFF"/>
                </a:solidFill>
              </a:defRPr>
            </a:lvl8pPr>
            <a:lvl9pPr lvl="8">
              <a:spcBef>
                <a:spcPts val="0"/>
              </a:spcBef>
              <a:spcAft>
                <a:spcPts val="0"/>
              </a:spcAft>
              <a:buClr>
                <a:srgbClr val="FFFFFF"/>
              </a:buClr>
              <a:buSzPts val="3200"/>
              <a:buNone/>
              <a:defRPr>
                <a:solidFill>
                  <a:srgbClr val="FFFFFF"/>
                </a:solidFill>
              </a:defRPr>
            </a:lvl9pPr>
          </a:lstStyle>
          <a:p/>
        </p:txBody>
      </p:sp>
      <p:sp>
        <p:nvSpPr>
          <p:cNvPr id="23" name="Google Shape;23;p5"/>
          <p:cNvSpPr txBox="1"/>
          <p:nvPr>
            <p:ph idx="1" type="subTitle"/>
          </p:nvPr>
        </p:nvSpPr>
        <p:spPr>
          <a:xfrm>
            <a:off x="1570100" y="3573125"/>
            <a:ext cx="2271300" cy="9759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p:txBody>
      </p:sp>
      <p:sp>
        <p:nvSpPr>
          <p:cNvPr id="24" name="Google Shape;24;p5"/>
          <p:cNvSpPr txBox="1"/>
          <p:nvPr>
            <p:ph idx="2" type="subTitle"/>
          </p:nvPr>
        </p:nvSpPr>
        <p:spPr>
          <a:xfrm>
            <a:off x="5326988" y="3573125"/>
            <a:ext cx="2271300" cy="975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5" name="Google Shape;25;p5"/>
          <p:cNvSpPr txBox="1"/>
          <p:nvPr>
            <p:ph idx="3" type="subTitle"/>
          </p:nvPr>
        </p:nvSpPr>
        <p:spPr>
          <a:xfrm>
            <a:off x="1773800" y="3112675"/>
            <a:ext cx="1863900" cy="39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000"/>
              <a:buFont typeface="Alfa Slab One"/>
              <a:buNone/>
              <a:defRPr sz="2000">
                <a:solidFill>
                  <a:srgbClr val="FFFFFF"/>
                </a:solidFill>
                <a:latin typeface="Alfa Slab One"/>
                <a:ea typeface="Alfa Slab One"/>
                <a:cs typeface="Alfa Slab One"/>
                <a:sym typeface="Alfa Slab One"/>
              </a:defRPr>
            </a:lvl1pPr>
            <a:lvl2pPr lvl="1" rtl="0" algn="ctr">
              <a:spcBef>
                <a:spcPts val="0"/>
              </a:spcBef>
              <a:spcAft>
                <a:spcPts val="0"/>
              </a:spcAft>
              <a:buSzPts val="2000"/>
              <a:buFont typeface="Alfa Slab One"/>
              <a:buNone/>
              <a:defRPr sz="2000">
                <a:latin typeface="Alfa Slab One"/>
                <a:ea typeface="Alfa Slab One"/>
                <a:cs typeface="Alfa Slab One"/>
                <a:sym typeface="Alfa Slab One"/>
              </a:defRPr>
            </a:lvl2pPr>
            <a:lvl3pPr lvl="2" rtl="0" algn="ctr">
              <a:spcBef>
                <a:spcPts val="0"/>
              </a:spcBef>
              <a:spcAft>
                <a:spcPts val="0"/>
              </a:spcAft>
              <a:buSzPts val="2000"/>
              <a:buFont typeface="Alfa Slab One"/>
              <a:buNone/>
              <a:defRPr sz="2000">
                <a:latin typeface="Alfa Slab One"/>
                <a:ea typeface="Alfa Slab One"/>
                <a:cs typeface="Alfa Slab One"/>
                <a:sym typeface="Alfa Slab One"/>
              </a:defRPr>
            </a:lvl3pPr>
            <a:lvl4pPr lvl="3" rtl="0" algn="ctr">
              <a:spcBef>
                <a:spcPts val="0"/>
              </a:spcBef>
              <a:spcAft>
                <a:spcPts val="0"/>
              </a:spcAft>
              <a:buSzPts val="2000"/>
              <a:buFont typeface="Alfa Slab One"/>
              <a:buNone/>
              <a:defRPr sz="2000">
                <a:latin typeface="Alfa Slab One"/>
                <a:ea typeface="Alfa Slab One"/>
                <a:cs typeface="Alfa Slab One"/>
                <a:sym typeface="Alfa Slab One"/>
              </a:defRPr>
            </a:lvl4pPr>
            <a:lvl5pPr lvl="4" rtl="0" algn="ctr">
              <a:spcBef>
                <a:spcPts val="0"/>
              </a:spcBef>
              <a:spcAft>
                <a:spcPts val="0"/>
              </a:spcAft>
              <a:buSzPts val="2000"/>
              <a:buFont typeface="Alfa Slab One"/>
              <a:buNone/>
              <a:defRPr sz="2000">
                <a:latin typeface="Alfa Slab One"/>
                <a:ea typeface="Alfa Slab One"/>
                <a:cs typeface="Alfa Slab One"/>
                <a:sym typeface="Alfa Slab One"/>
              </a:defRPr>
            </a:lvl5pPr>
            <a:lvl6pPr lvl="5" rtl="0" algn="ctr">
              <a:spcBef>
                <a:spcPts val="0"/>
              </a:spcBef>
              <a:spcAft>
                <a:spcPts val="0"/>
              </a:spcAft>
              <a:buSzPts val="2000"/>
              <a:buFont typeface="Alfa Slab One"/>
              <a:buNone/>
              <a:defRPr sz="2000">
                <a:latin typeface="Alfa Slab One"/>
                <a:ea typeface="Alfa Slab One"/>
                <a:cs typeface="Alfa Slab One"/>
                <a:sym typeface="Alfa Slab One"/>
              </a:defRPr>
            </a:lvl6pPr>
            <a:lvl7pPr lvl="6" rtl="0" algn="ctr">
              <a:spcBef>
                <a:spcPts val="0"/>
              </a:spcBef>
              <a:spcAft>
                <a:spcPts val="0"/>
              </a:spcAft>
              <a:buSzPts val="2000"/>
              <a:buFont typeface="Alfa Slab One"/>
              <a:buNone/>
              <a:defRPr sz="2000">
                <a:latin typeface="Alfa Slab One"/>
                <a:ea typeface="Alfa Slab One"/>
                <a:cs typeface="Alfa Slab One"/>
                <a:sym typeface="Alfa Slab One"/>
              </a:defRPr>
            </a:lvl7pPr>
            <a:lvl8pPr lvl="7" rtl="0" algn="ctr">
              <a:spcBef>
                <a:spcPts val="0"/>
              </a:spcBef>
              <a:spcAft>
                <a:spcPts val="0"/>
              </a:spcAft>
              <a:buSzPts val="2000"/>
              <a:buFont typeface="Alfa Slab One"/>
              <a:buNone/>
              <a:defRPr sz="2000">
                <a:latin typeface="Alfa Slab One"/>
                <a:ea typeface="Alfa Slab One"/>
                <a:cs typeface="Alfa Slab One"/>
                <a:sym typeface="Alfa Slab One"/>
              </a:defRPr>
            </a:lvl8pPr>
            <a:lvl9pPr lvl="8" rtl="0" algn="ctr">
              <a:spcBef>
                <a:spcPts val="0"/>
              </a:spcBef>
              <a:spcAft>
                <a:spcPts val="0"/>
              </a:spcAft>
              <a:buSzPts val="2000"/>
              <a:buFont typeface="Alfa Slab One"/>
              <a:buNone/>
              <a:defRPr sz="2000">
                <a:latin typeface="Alfa Slab One"/>
                <a:ea typeface="Alfa Slab One"/>
                <a:cs typeface="Alfa Slab One"/>
                <a:sym typeface="Alfa Slab One"/>
              </a:defRPr>
            </a:lvl9pPr>
          </a:lstStyle>
          <a:p/>
        </p:txBody>
      </p:sp>
      <p:sp>
        <p:nvSpPr>
          <p:cNvPr id="26" name="Google Shape;26;p5"/>
          <p:cNvSpPr txBox="1"/>
          <p:nvPr>
            <p:ph idx="4" type="subTitle"/>
          </p:nvPr>
        </p:nvSpPr>
        <p:spPr>
          <a:xfrm>
            <a:off x="5530688" y="3112675"/>
            <a:ext cx="1863900" cy="39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000"/>
              <a:buFont typeface="Alfa Slab One"/>
              <a:buNone/>
              <a:defRPr sz="2000">
                <a:solidFill>
                  <a:srgbClr val="FFFFFF"/>
                </a:solidFill>
                <a:latin typeface="Alfa Slab One"/>
                <a:ea typeface="Alfa Slab One"/>
                <a:cs typeface="Alfa Slab One"/>
                <a:sym typeface="Alfa Slab One"/>
              </a:defRPr>
            </a:lvl1pPr>
            <a:lvl2pPr lvl="1" rtl="0" algn="ctr">
              <a:spcBef>
                <a:spcPts val="0"/>
              </a:spcBef>
              <a:spcAft>
                <a:spcPts val="0"/>
              </a:spcAft>
              <a:buSzPts val="2000"/>
              <a:buFont typeface="Alfa Slab One"/>
              <a:buNone/>
              <a:defRPr sz="2000">
                <a:latin typeface="Alfa Slab One"/>
                <a:ea typeface="Alfa Slab One"/>
                <a:cs typeface="Alfa Slab One"/>
                <a:sym typeface="Alfa Slab One"/>
              </a:defRPr>
            </a:lvl2pPr>
            <a:lvl3pPr lvl="2" rtl="0" algn="ctr">
              <a:spcBef>
                <a:spcPts val="0"/>
              </a:spcBef>
              <a:spcAft>
                <a:spcPts val="0"/>
              </a:spcAft>
              <a:buSzPts val="2000"/>
              <a:buFont typeface="Alfa Slab One"/>
              <a:buNone/>
              <a:defRPr sz="2000">
                <a:latin typeface="Alfa Slab One"/>
                <a:ea typeface="Alfa Slab One"/>
                <a:cs typeface="Alfa Slab One"/>
                <a:sym typeface="Alfa Slab One"/>
              </a:defRPr>
            </a:lvl3pPr>
            <a:lvl4pPr lvl="3" rtl="0" algn="ctr">
              <a:spcBef>
                <a:spcPts val="0"/>
              </a:spcBef>
              <a:spcAft>
                <a:spcPts val="0"/>
              </a:spcAft>
              <a:buSzPts val="2000"/>
              <a:buFont typeface="Alfa Slab One"/>
              <a:buNone/>
              <a:defRPr sz="2000">
                <a:latin typeface="Alfa Slab One"/>
                <a:ea typeface="Alfa Slab One"/>
                <a:cs typeface="Alfa Slab One"/>
                <a:sym typeface="Alfa Slab One"/>
              </a:defRPr>
            </a:lvl4pPr>
            <a:lvl5pPr lvl="4" rtl="0" algn="ctr">
              <a:spcBef>
                <a:spcPts val="0"/>
              </a:spcBef>
              <a:spcAft>
                <a:spcPts val="0"/>
              </a:spcAft>
              <a:buSzPts val="2000"/>
              <a:buFont typeface="Alfa Slab One"/>
              <a:buNone/>
              <a:defRPr sz="2000">
                <a:latin typeface="Alfa Slab One"/>
                <a:ea typeface="Alfa Slab One"/>
                <a:cs typeface="Alfa Slab One"/>
                <a:sym typeface="Alfa Slab One"/>
              </a:defRPr>
            </a:lvl5pPr>
            <a:lvl6pPr lvl="5" rtl="0" algn="ctr">
              <a:spcBef>
                <a:spcPts val="0"/>
              </a:spcBef>
              <a:spcAft>
                <a:spcPts val="0"/>
              </a:spcAft>
              <a:buSzPts val="2000"/>
              <a:buFont typeface="Alfa Slab One"/>
              <a:buNone/>
              <a:defRPr sz="2000">
                <a:latin typeface="Alfa Slab One"/>
                <a:ea typeface="Alfa Slab One"/>
                <a:cs typeface="Alfa Slab One"/>
                <a:sym typeface="Alfa Slab One"/>
              </a:defRPr>
            </a:lvl6pPr>
            <a:lvl7pPr lvl="6" rtl="0" algn="ctr">
              <a:spcBef>
                <a:spcPts val="0"/>
              </a:spcBef>
              <a:spcAft>
                <a:spcPts val="0"/>
              </a:spcAft>
              <a:buSzPts val="2000"/>
              <a:buFont typeface="Alfa Slab One"/>
              <a:buNone/>
              <a:defRPr sz="2000">
                <a:latin typeface="Alfa Slab One"/>
                <a:ea typeface="Alfa Slab One"/>
                <a:cs typeface="Alfa Slab One"/>
                <a:sym typeface="Alfa Slab One"/>
              </a:defRPr>
            </a:lvl7pPr>
            <a:lvl8pPr lvl="7" rtl="0" algn="ctr">
              <a:spcBef>
                <a:spcPts val="0"/>
              </a:spcBef>
              <a:spcAft>
                <a:spcPts val="0"/>
              </a:spcAft>
              <a:buSzPts val="2000"/>
              <a:buFont typeface="Alfa Slab One"/>
              <a:buNone/>
              <a:defRPr sz="2000">
                <a:latin typeface="Alfa Slab One"/>
                <a:ea typeface="Alfa Slab One"/>
                <a:cs typeface="Alfa Slab One"/>
                <a:sym typeface="Alfa Slab One"/>
              </a:defRPr>
            </a:lvl8pPr>
            <a:lvl9pPr lvl="8" rtl="0" algn="ctr">
              <a:spcBef>
                <a:spcPts val="0"/>
              </a:spcBef>
              <a:spcAft>
                <a:spcPts val="0"/>
              </a:spcAft>
              <a:buSzPts val="2000"/>
              <a:buFont typeface="Alfa Slab One"/>
              <a:buNone/>
              <a:defRPr sz="2000">
                <a:latin typeface="Alfa Slab One"/>
                <a:ea typeface="Alfa Slab One"/>
                <a:cs typeface="Alfa Slab One"/>
                <a:sym typeface="Alfa Slab 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pic>
        <p:nvPicPr>
          <p:cNvPr id="28" name="Google Shape;28;p6"/>
          <p:cNvPicPr preferRelativeResize="0"/>
          <p:nvPr/>
        </p:nvPicPr>
        <p:blipFill rotWithShape="1">
          <a:blip r:embed="rId2">
            <a:alphaModFix/>
          </a:blip>
          <a:srcRect b="38675" l="0" r="0" t="38675"/>
          <a:stretch/>
        </p:blipFill>
        <p:spPr>
          <a:xfrm>
            <a:off x="0" y="-27150"/>
            <a:ext cx="9143998" cy="1183874"/>
          </a:xfrm>
          <a:prstGeom prst="rect">
            <a:avLst/>
          </a:prstGeom>
          <a:noFill/>
          <a:ln>
            <a:noFill/>
          </a:ln>
        </p:spPr>
      </p:pic>
      <p:sp>
        <p:nvSpPr>
          <p:cNvPr id="29" name="Google Shape;29;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FFFFFF"/>
              </a:buClr>
              <a:buSzPts val="3200"/>
              <a:buNone/>
              <a:defRPr>
                <a:solidFill>
                  <a:srgbClr val="FFFFFF"/>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pic>
        <p:nvPicPr>
          <p:cNvPr id="31" name="Google Shape;31;p7"/>
          <p:cNvPicPr preferRelativeResize="0"/>
          <p:nvPr/>
        </p:nvPicPr>
        <p:blipFill rotWithShape="1">
          <a:blip r:embed="rId2">
            <a:alphaModFix/>
          </a:blip>
          <a:srcRect b="38675" l="0" r="0" t="38675"/>
          <a:stretch/>
        </p:blipFill>
        <p:spPr>
          <a:xfrm>
            <a:off x="0" y="-27150"/>
            <a:ext cx="9143998" cy="1183874"/>
          </a:xfrm>
          <a:prstGeom prst="rect">
            <a:avLst/>
          </a:prstGeom>
          <a:noFill/>
          <a:ln>
            <a:noFill/>
          </a:ln>
        </p:spPr>
      </p:pic>
      <p:sp>
        <p:nvSpPr>
          <p:cNvPr id="32" name="Google Shape;32;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200"/>
              <a:buNone/>
              <a:defRPr>
                <a:solidFill>
                  <a:srgbClr val="FFFFFF"/>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3" name="Google Shape;33;p7"/>
          <p:cNvSpPr txBox="1"/>
          <p:nvPr>
            <p:ph idx="1" type="body"/>
          </p:nvPr>
        </p:nvSpPr>
        <p:spPr>
          <a:xfrm>
            <a:off x="720000" y="1488175"/>
            <a:ext cx="5093100" cy="3080700"/>
          </a:xfrm>
          <a:prstGeom prst="rect">
            <a:avLst/>
          </a:prstGeom>
        </p:spPr>
        <p:txBody>
          <a:bodyPr anchorCtr="0" anchor="ctr" bIns="91425" lIns="91425" spcFirstLastPara="1" rIns="91425" wrap="square" tIns="91425">
            <a:noAutofit/>
          </a:bodyPr>
          <a:lstStyle>
            <a:lvl1pPr indent="-330200" lvl="0" marL="457200" rtl="0">
              <a:lnSpc>
                <a:spcPct val="90000"/>
              </a:lnSpc>
              <a:spcBef>
                <a:spcPts val="0"/>
              </a:spcBef>
              <a:spcAft>
                <a:spcPts val="0"/>
              </a:spcAft>
              <a:buClr>
                <a:srgbClr val="446652"/>
              </a:buClr>
              <a:buSzPts val="1600"/>
              <a:buFont typeface="Chivo"/>
              <a:buChar char="●"/>
              <a:defRPr/>
            </a:lvl1pPr>
            <a:lvl2pPr indent="-330200" lvl="1" marL="914400" rtl="0">
              <a:spcBef>
                <a:spcPts val="1000"/>
              </a:spcBef>
              <a:spcAft>
                <a:spcPts val="0"/>
              </a:spcAft>
              <a:buClr>
                <a:srgbClr val="446652"/>
              </a:buClr>
              <a:buSzPts val="1600"/>
              <a:buFont typeface="Chivo"/>
              <a:buChar char="○"/>
              <a:defRPr/>
            </a:lvl2pPr>
            <a:lvl3pPr indent="-330200" lvl="2" marL="1371600" rtl="0">
              <a:spcBef>
                <a:spcPts val="0"/>
              </a:spcBef>
              <a:spcAft>
                <a:spcPts val="0"/>
              </a:spcAft>
              <a:buClr>
                <a:srgbClr val="446652"/>
              </a:buClr>
              <a:buSzPts val="1600"/>
              <a:buFont typeface="Chivo"/>
              <a:buChar char="■"/>
              <a:defRPr/>
            </a:lvl3pPr>
            <a:lvl4pPr indent="-330200" lvl="3" marL="1828800" rtl="0">
              <a:spcBef>
                <a:spcPts val="0"/>
              </a:spcBef>
              <a:spcAft>
                <a:spcPts val="0"/>
              </a:spcAft>
              <a:buClr>
                <a:srgbClr val="446652"/>
              </a:buClr>
              <a:buSzPts val="1600"/>
              <a:buFont typeface="Chivo"/>
              <a:buChar char="●"/>
              <a:defRPr/>
            </a:lvl4pPr>
            <a:lvl5pPr indent="-330200" lvl="4" marL="2286000" rtl="0">
              <a:spcBef>
                <a:spcPts val="0"/>
              </a:spcBef>
              <a:spcAft>
                <a:spcPts val="0"/>
              </a:spcAft>
              <a:buClr>
                <a:srgbClr val="446652"/>
              </a:buClr>
              <a:buSzPts val="1600"/>
              <a:buFont typeface="Chivo"/>
              <a:buChar char="○"/>
              <a:defRPr/>
            </a:lvl5pPr>
            <a:lvl6pPr indent="-330200" lvl="5" marL="2743200" rtl="0">
              <a:spcBef>
                <a:spcPts val="0"/>
              </a:spcBef>
              <a:spcAft>
                <a:spcPts val="0"/>
              </a:spcAft>
              <a:buClr>
                <a:srgbClr val="446652"/>
              </a:buClr>
              <a:buSzPts val="1600"/>
              <a:buFont typeface="Chivo"/>
              <a:buChar char="■"/>
              <a:defRPr/>
            </a:lvl6pPr>
            <a:lvl7pPr indent="-330200" lvl="6" marL="3200400" rtl="0">
              <a:spcBef>
                <a:spcPts val="0"/>
              </a:spcBef>
              <a:spcAft>
                <a:spcPts val="0"/>
              </a:spcAft>
              <a:buClr>
                <a:srgbClr val="446652"/>
              </a:buClr>
              <a:buSzPts val="1600"/>
              <a:buFont typeface="Chivo"/>
              <a:buChar char="●"/>
              <a:defRPr/>
            </a:lvl7pPr>
            <a:lvl8pPr indent="-330200" lvl="7" marL="3657600" rtl="0">
              <a:spcBef>
                <a:spcPts val="0"/>
              </a:spcBef>
              <a:spcAft>
                <a:spcPts val="0"/>
              </a:spcAft>
              <a:buClr>
                <a:srgbClr val="446652"/>
              </a:buClr>
              <a:buSzPts val="1600"/>
              <a:buFont typeface="Chivo"/>
              <a:buChar char="○"/>
              <a:defRPr/>
            </a:lvl8pPr>
            <a:lvl9pPr indent="-330200" lvl="8" marL="4114800" rtl="0">
              <a:spcBef>
                <a:spcPts val="0"/>
              </a:spcBef>
              <a:spcAft>
                <a:spcPts val="0"/>
              </a:spcAft>
              <a:buClr>
                <a:srgbClr val="446652"/>
              </a:buClr>
              <a:buSzPts val="1600"/>
              <a:buFont typeface="Chivo"/>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720000" y="1442850"/>
            <a:ext cx="4848600" cy="2257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9"/>
          <p:cNvSpPr txBox="1"/>
          <p:nvPr>
            <p:ph type="title"/>
          </p:nvPr>
        </p:nvSpPr>
        <p:spPr>
          <a:xfrm>
            <a:off x="4572000" y="1495513"/>
            <a:ext cx="3852000" cy="8298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solidFill>
                  <a:schemeClr val="lt1"/>
                </a:solidFill>
              </a:defRPr>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38" name="Google Shape;38;p9"/>
          <p:cNvSpPr txBox="1"/>
          <p:nvPr>
            <p:ph idx="1" type="subTitle"/>
          </p:nvPr>
        </p:nvSpPr>
        <p:spPr>
          <a:xfrm>
            <a:off x="4572000" y="2412888"/>
            <a:ext cx="3852000" cy="12351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100"/>
              <a:buNone/>
              <a:defRPr>
                <a:solidFill>
                  <a:schemeClr val="lt1"/>
                </a:solidFill>
                <a:latin typeface="Maven Pro"/>
                <a:ea typeface="Maven Pro"/>
                <a:cs typeface="Maven Pro"/>
                <a:sym typeface="Maven Pro"/>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pic>
        <p:nvPicPr>
          <p:cNvPr id="39" name="Google Shape;39;p9"/>
          <p:cNvPicPr preferRelativeResize="0"/>
          <p:nvPr/>
        </p:nvPicPr>
        <p:blipFill rotWithShape="1">
          <a:blip r:embed="rId3">
            <a:alphaModFix/>
          </a:blip>
          <a:srcRect b="797" l="0" r="74321" t="797"/>
          <a:stretch/>
        </p:blipFill>
        <p:spPr>
          <a:xfrm>
            <a:off x="0" y="0"/>
            <a:ext cx="2348051" cy="51434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10"/>
          <p:cNvSpPr txBox="1"/>
          <p:nvPr>
            <p:ph idx="1" type="body"/>
          </p:nvPr>
        </p:nvSpPr>
        <p:spPr>
          <a:xfrm>
            <a:off x="4646700" y="3199554"/>
            <a:ext cx="3702600" cy="12942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600"/>
              <a:buNone/>
              <a:defRPr sz="2600">
                <a:solidFill>
                  <a:schemeClr val="lt1"/>
                </a:solidFill>
                <a:latin typeface="Alfa Slab One"/>
                <a:ea typeface="Alfa Slab One"/>
                <a:cs typeface="Alfa Slab One"/>
                <a:sym typeface="Alfa Slab 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1.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064554"/>
              </a:buClr>
              <a:buSzPts val="3200"/>
              <a:buFont typeface="Alfa Slab One"/>
              <a:buNone/>
              <a:defRPr sz="3200">
                <a:solidFill>
                  <a:srgbClr val="064554"/>
                </a:solidFill>
                <a:latin typeface="Alfa Slab One"/>
                <a:ea typeface="Alfa Slab One"/>
                <a:cs typeface="Alfa Slab One"/>
                <a:sym typeface="Alfa Slab One"/>
              </a:defRPr>
            </a:lvl1pPr>
            <a:lvl2pPr lvl="1">
              <a:spcBef>
                <a:spcPts val="0"/>
              </a:spcBef>
              <a:spcAft>
                <a:spcPts val="0"/>
              </a:spcAft>
              <a:buClr>
                <a:srgbClr val="064554"/>
              </a:buClr>
              <a:buSzPts val="3200"/>
              <a:buFont typeface="Alfa Slab One"/>
              <a:buNone/>
              <a:defRPr sz="3200">
                <a:solidFill>
                  <a:srgbClr val="064554"/>
                </a:solidFill>
                <a:latin typeface="Alfa Slab One"/>
                <a:ea typeface="Alfa Slab One"/>
                <a:cs typeface="Alfa Slab One"/>
                <a:sym typeface="Alfa Slab One"/>
              </a:defRPr>
            </a:lvl2pPr>
            <a:lvl3pPr lvl="2">
              <a:spcBef>
                <a:spcPts val="0"/>
              </a:spcBef>
              <a:spcAft>
                <a:spcPts val="0"/>
              </a:spcAft>
              <a:buClr>
                <a:srgbClr val="064554"/>
              </a:buClr>
              <a:buSzPts val="3200"/>
              <a:buFont typeface="Alfa Slab One"/>
              <a:buNone/>
              <a:defRPr sz="3200">
                <a:solidFill>
                  <a:srgbClr val="064554"/>
                </a:solidFill>
                <a:latin typeface="Alfa Slab One"/>
                <a:ea typeface="Alfa Slab One"/>
                <a:cs typeface="Alfa Slab One"/>
                <a:sym typeface="Alfa Slab One"/>
              </a:defRPr>
            </a:lvl3pPr>
            <a:lvl4pPr lvl="3">
              <a:spcBef>
                <a:spcPts val="0"/>
              </a:spcBef>
              <a:spcAft>
                <a:spcPts val="0"/>
              </a:spcAft>
              <a:buClr>
                <a:srgbClr val="064554"/>
              </a:buClr>
              <a:buSzPts val="3200"/>
              <a:buFont typeface="Alfa Slab One"/>
              <a:buNone/>
              <a:defRPr sz="3200">
                <a:solidFill>
                  <a:srgbClr val="064554"/>
                </a:solidFill>
                <a:latin typeface="Alfa Slab One"/>
                <a:ea typeface="Alfa Slab One"/>
                <a:cs typeface="Alfa Slab One"/>
                <a:sym typeface="Alfa Slab One"/>
              </a:defRPr>
            </a:lvl4pPr>
            <a:lvl5pPr lvl="4">
              <a:spcBef>
                <a:spcPts val="0"/>
              </a:spcBef>
              <a:spcAft>
                <a:spcPts val="0"/>
              </a:spcAft>
              <a:buClr>
                <a:srgbClr val="064554"/>
              </a:buClr>
              <a:buSzPts val="3200"/>
              <a:buFont typeface="Alfa Slab One"/>
              <a:buNone/>
              <a:defRPr sz="3200">
                <a:solidFill>
                  <a:srgbClr val="064554"/>
                </a:solidFill>
                <a:latin typeface="Alfa Slab One"/>
                <a:ea typeface="Alfa Slab One"/>
                <a:cs typeface="Alfa Slab One"/>
                <a:sym typeface="Alfa Slab One"/>
              </a:defRPr>
            </a:lvl5pPr>
            <a:lvl6pPr lvl="5">
              <a:spcBef>
                <a:spcPts val="0"/>
              </a:spcBef>
              <a:spcAft>
                <a:spcPts val="0"/>
              </a:spcAft>
              <a:buClr>
                <a:srgbClr val="064554"/>
              </a:buClr>
              <a:buSzPts val="3200"/>
              <a:buFont typeface="Alfa Slab One"/>
              <a:buNone/>
              <a:defRPr sz="3200">
                <a:solidFill>
                  <a:srgbClr val="064554"/>
                </a:solidFill>
                <a:latin typeface="Alfa Slab One"/>
                <a:ea typeface="Alfa Slab One"/>
                <a:cs typeface="Alfa Slab One"/>
                <a:sym typeface="Alfa Slab One"/>
              </a:defRPr>
            </a:lvl6pPr>
            <a:lvl7pPr lvl="6">
              <a:spcBef>
                <a:spcPts val="0"/>
              </a:spcBef>
              <a:spcAft>
                <a:spcPts val="0"/>
              </a:spcAft>
              <a:buClr>
                <a:srgbClr val="064554"/>
              </a:buClr>
              <a:buSzPts val="3200"/>
              <a:buFont typeface="Alfa Slab One"/>
              <a:buNone/>
              <a:defRPr sz="3200">
                <a:solidFill>
                  <a:srgbClr val="064554"/>
                </a:solidFill>
                <a:latin typeface="Alfa Slab One"/>
                <a:ea typeface="Alfa Slab One"/>
                <a:cs typeface="Alfa Slab One"/>
                <a:sym typeface="Alfa Slab One"/>
              </a:defRPr>
            </a:lvl7pPr>
            <a:lvl8pPr lvl="7">
              <a:spcBef>
                <a:spcPts val="0"/>
              </a:spcBef>
              <a:spcAft>
                <a:spcPts val="0"/>
              </a:spcAft>
              <a:buClr>
                <a:srgbClr val="064554"/>
              </a:buClr>
              <a:buSzPts val="3200"/>
              <a:buFont typeface="Alfa Slab One"/>
              <a:buNone/>
              <a:defRPr sz="3200">
                <a:solidFill>
                  <a:srgbClr val="064554"/>
                </a:solidFill>
                <a:latin typeface="Alfa Slab One"/>
                <a:ea typeface="Alfa Slab One"/>
                <a:cs typeface="Alfa Slab One"/>
                <a:sym typeface="Alfa Slab One"/>
              </a:defRPr>
            </a:lvl8pPr>
            <a:lvl9pPr lvl="8">
              <a:spcBef>
                <a:spcPts val="0"/>
              </a:spcBef>
              <a:spcAft>
                <a:spcPts val="0"/>
              </a:spcAft>
              <a:buClr>
                <a:srgbClr val="064554"/>
              </a:buClr>
              <a:buSzPts val="3200"/>
              <a:buFont typeface="Alfa Slab One"/>
              <a:buNone/>
              <a:defRPr sz="3200">
                <a:solidFill>
                  <a:srgbClr val="064554"/>
                </a:solidFill>
                <a:latin typeface="Alfa Slab One"/>
                <a:ea typeface="Alfa Slab One"/>
                <a:cs typeface="Alfa Slab One"/>
                <a:sym typeface="Alfa Slab One"/>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ctr" bIns="91425" lIns="91425" spcFirstLastPara="1" rIns="91425" wrap="square" tIns="91425">
            <a:noAutofit/>
          </a:bodyPr>
          <a:lstStyle>
            <a:lvl1pPr indent="-330200" lvl="0" marL="457200">
              <a:lnSpc>
                <a:spcPct val="100000"/>
              </a:lnSpc>
              <a:spcBef>
                <a:spcPts val="0"/>
              </a:spcBef>
              <a:spcAft>
                <a:spcPts val="0"/>
              </a:spcAft>
              <a:buClr>
                <a:srgbClr val="064554"/>
              </a:buClr>
              <a:buSzPts val="1600"/>
              <a:buFont typeface="Maven Pro Medium"/>
              <a:buChar char="●"/>
              <a:defRPr sz="1600">
                <a:solidFill>
                  <a:srgbClr val="064554"/>
                </a:solidFill>
                <a:latin typeface="Maven Pro Medium"/>
                <a:ea typeface="Maven Pro Medium"/>
                <a:cs typeface="Maven Pro Medium"/>
                <a:sym typeface="Maven Pro Medium"/>
              </a:defRPr>
            </a:lvl1pPr>
            <a:lvl2pPr indent="-330200" lvl="1" marL="914400">
              <a:lnSpc>
                <a:spcPct val="100000"/>
              </a:lnSpc>
              <a:spcBef>
                <a:spcPts val="0"/>
              </a:spcBef>
              <a:spcAft>
                <a:spcPts val="0"/>
              </a:spcAft>
              <a:buClr>
                <a:srgbClr val="064554"/>
              </a:buClr>
              <a:buSzPts val="1600"/>
              <a:buFont typeface="Maven Pro Medium"/>
              <a:buChar char="○"/>
              <a:defRPr sz="1600">
                <a:solidFill>
                  <a:srgbClr val="064554"/>
                </a:solidFill>
                <a:latin typeface="Maven Pro Medium"/>
                <a:ea typeface="Maven Pro Medium"/>
                <a:cs typeface="Maven Pro Medium"/>
                <a:sym typeface="Maven Pro Medium"/>
              </a:defRPr>
            </a:lvl2pPr>
            <a:lvl3pPr indent="-330200" lvl="2" marL="1371600">
              <a:lnSpc>
                <a:spcPct val="100000"/>
              </a:lnSpc>
              <a:spcBef>
                <a:spcPts val="0"/>
              </a:spcBef>
              <a:spcAft>
                <a:spcPts val="0"/>
              </a:spcAft>
              <a:buClr>
                <a:srgbClr val="064554"/>
              </a:buClr>
              <a:buSzPts val="1600"/>
              <a:buFont typeface="Maven Pro Medium"/>
              <a:buChar char="■"/>
              <a:defRPr sz="1600">
                <a:solidFill>
                  <a:srgbClr val="064554"/>
                </a:solidFill>
                <a:latin typeface="Maven Pro Medium"/>
                <a:ea typeface="Maven Pro Medium"/>
                <a:cs typeface="Maven Pro Medium"/>
                <a:sym typeface="Maven Pro Medium"/>
              </a:defRPr>
            </a:lvl3pPr>
            <a:lvl4pPr indent="-330200" lvl="3" marL="1828800">
              <a:lnSpc>
                <a:spcPct val="100000"/>
              </a:lnSpc>
              <a:spcBef>
                <a:spcPts val="0"/>
              </a:spcBef>
              <a:spcAft>
                <a:spcPts val="0"/>
              </a:spcAft>
              <a:buClr>
                <a:srgbClr val="064554"/>
              </a:buClr>
              <a:buSzPts val="1600"/>
              <a:buFont typeface="Maven Pro Medium"/>
              <a:buChar char="●"/>
              <a:defRPr sz="1600">
                <a:solidFill>
                  <a:srgbClr val="064554"/>
                </a:solidFill>
                <a:latin typeface="Maven Pro Medium"/>
                <a:ea typeface="Maven Pro Medium"/>
                <a:cs typeface="Maven Pro Medium"/>
                <a:sym typeface="Maven Pro Medium"/>
              </a:defRPr>
            </a:lvl4pPr>
            <a:lvl5pPr indent="-330200" lvl="4" marL="2286000">
              <a:lnSpc>
                <a:spcPct val="100000"/>
              </a:lnSpc>
              <a:spcBef>
                <a:spcPts val="0"/>
              </a:spcBef>
              <a:spcAft>
                <a:spcPts val="0"/>
              </a:spcAft>
              <a:buClr>
                <a:srgbClr val="064554"/>
              </a:buClr>
              <a:buSzPts val="1600"/>
              <a:buFont typeface="Maven Pro Medium"/>
              <a:buChar char="○"/>
              <a:defRPr sz="1600">
                <a:solidFill>
                  <a:srgbClr val="064554"/>
                </a:solidFill>
                <a:latin typeface="Maven Pro Medium"/>
                <a:ea typeface="Maven Pro Medium"/>
                <a:cs typeface="Maven Pro Medium"/>
                <a:sym typeface="Maven Pro Medium"/>
              </a:defRPr>
            </a:lvl5pPr>
            <a:lvl6pPr indent="-330200" lvl="5" marL="2743200">
              <a:lnSpc>
                <a:spcPct val="100000"/>
              </a:lnSpc>
              <a:spcBef>
                <a:spcPts val="0"/>
              </a:spcBef>
              <a:spcAft>
                <a:spcPts val="0"/>
              </a:spcAft>
              <a:buClr>
                <a:srgbClr val="064554"/>
              </a:buClr>
              <a:buSzPts val="1600"/>
              <a:buFont typeface="Maven Pro Medium"/>
              <a:buChar char="■"/>
              <a:defRPr sz="1600">
                <a:solidFill>
                  <a:srgbClr val="064554"/>
                </a:solidFill>
                <a:latin typeface="Maven Pro Medium"/>
                <a:ea typeface="Maven Pro Medium"/>
                <a:cs typeface="Maven Pro Medium"/>
                <a:sym typeface="Maven Pro Medium"/>
              </a:defRPr>
            </a:lvl6pPr>
            <a:lvl7pPr indent="-330200" lvl="6" marL="3200400">
              <a:lnSpc>
                <a:spcPct val="100000"/>
              </a:lnSpc>
              <a:spcBef>
                <a:spcPts val="0"/>
              </a:spcBef>
              <a:spcAft>
                <a:spcPts val="0"/>
              </a:spcAft>
              <a:buClr>
                <a:srgbClr val="064554"/>
              </a:buClr>
              <a:buSzPts val="1600"/>
              <a:buFont typeface="Maven Pro Medium"/>
              <a:buChar char="●"/>
              <a:defRPr sz="1600">
                <a:solidFill>
                  <a:srgbClr val="064554"/>
                </a:solidFill>
                <a:latin typeface="Maven Pro Medium"/>
                <a:ea typeface="Maven Pro Medium"/>
                <a:cs typeface="Maven Pro Medium"/>
                <a:sym typeface="Maven Pro Medium"/>
              </a:defRPr>
            </a:lvl7pPr>
            <a:lvl8pPr indent="-330200" lvl="7" marL="3657600">
              <a:lnSpc>
                <a:spcPct val="100000"/>
              </a:lnSpc>
              <a:spcBef>
                <a:spcPts val="0"/>
              </a:spcBef>
              <a:spcAft>
                <a:spcPts val="0"/>
              </a:spcAft>
              <a:buClr>
                <a:srgbClr val="064554"/>
              </a:buClr>
              <a:buSzPts val="1600"/>
              <a:buFont typeface="Maven Pro Medium"/>
              <a:buChar char="○"/>
              <a:defRPr sz="1600">
                <a:solidFill>
                  <a:srgbClr val="064554"/>
                </a:solidFill>
                <a:latin typeface="Maven Pro Medium"/>
                <a:ea typeface="Maven Pro Medium"/>
                <a:cs typeface="Maven Pro Medium"/>
                <a:sym typeface="Maven Pro Medium"/>
              </a:defRPr>
            </a:lvl8pPr>
            <a:lvl9pPr indent="-330200" lvl="8" marL="4114800">
              <a:lnSpc>
                <a:spcPct val="100000"/>
              </a:lnSpc>
              <a:spcBef>
                <a:spcPts val="0"/>
              </a:spcBef>
              <a:spcAft>
                <a:spcPts val="0"/>
              </a:spcAft>
              <a:buClr>
                <a:srgbClr val="064554"/>
              </a:buClr>
              <a:buSzPts val="1600"/>
              <a:buFont typeface="Maven Pro Medium"/>
              <a:buChar char="■"/>
              <a:defRPr sz="1600">
                <a:solidFill>
                  <a:srgbClr val="064554"/>
                </a:solidFill>
                <a:latin typeface="Maven Pro Medium"/>
                <a:ea typeface="Maven Pro Medium"/>
                <a:cs typeface="Maven Pro Medium"/>
                <a:sym typeface="Maven Pro Medium"/>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ctrTitle"/>
          </p:nvPr>
        </p:nvSpPr>
        <p:spPr>
          <a:xfrm>
            <a:off x="598525" y="1795075"/>
            <a:ext cx="5928300" cy="115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corpuscomp </a:t>
            </a:r>
            <a:endParaRPr/>
          </a:p>
        </p:txBody>
      </p:sp>
      <p:sp>
        <p:nvSpPr>
          <p:cNvPr id="131" name="Google Shape;131;p24"/>
          <p:cNvSpPr txBox="1"/>
          <p:nvPr>
            <p:ph idx="1" type="subTitle"/>
          </p:nvPr>
        </p:nvSpPr>
        <p:spPr>
          <a:xfrm>
            <a:off x="720000" y="4207800"/>
            <a:ext cx="7704000" cy="39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STATS 290 Final Project</a:t>
            </a:r>
            <a:endParaRPr/>
          </a:p>
        </p:txBody>
      </p:sp>
      <p:sp>
        <p:nvSpPr>
          <p:cNvPr id="132" name="Google Shape;132;p24"/>
          <p:cNvSpPr txBox="1"/>
          <p:nvPr/>
        </p:nvSpPr>
        <p:spPr>
          <a:xfrm>
            <a:off x="4116925" y="3001438"/>
            <a:ext cx="4494600" cy="11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Maven Pro Medium"/>
                <a:ea typeface="Maven Pro Medium"/>
                <a:cs typeface="Maven Pro Medium"/>
                <a:sym typeface="Maven Pro Medium"/>
              </a:rPr>
              <a:t>a package for analyzing characters in literary texts &amp; trends in literary representation</a:t>
            </a:r>
            <a:endParaRPr sz="1600">
              <a:solidFill>
                <a:schemeClr val="lt1"/>
              </a:solidFill>
              <a:latin typeface="Maven Pro Medium"/>
              <a:ea typeface="Maven Pro Medium"/>
              <a:cs typeface="Maven Pro Medium"/>
              <a:sym typeface="Maven Pro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idx="1" type="body"/>
          </p:nvPr>
        </p:nvSpPr>
        <p:spPr>
          <a:xfrm>
            <a:off x="720000" y="1275075"/>
            <a:ext cx="7704000" cy="3446100"/>
          </a:xfrm>
          <a:prstGeom prst="rect">
            <a:avLst/>
          </a:prstGeom>
        </p:spPr>
        <p:txBody>
          <a:bodyPr anchorCtr="0" anchor="ctr" bIns="91425" lIns="91425" spcFirstLastPara="1" rIns="91425" wrap="square" tIns="91425">
            <a:noAutofit/>
          </a:bodyPr>
          <a:lstStyle/>
          <a:p>
            <a:pPr indent="-406400" lvl="0" marL="457200" rtl="0" algn="l">
              <a:spcBef>
                <a:spcPts val="0"/>
              </a:spcBef>
              <a:spcAft>
                <a:spcPts val="0"/>
              </a:spcAft>
              <a:buSzPts val="2800"/>
              <a:buChar char="●"/>
            </a:pPr>
            <a:r>
              <a:rPr lang="en" sz="2800"/>
              <a:t>Granularity (close reading) vs breadth (computation)</a:t>
            </a:r>
            <a:endParaRPr sz="2800"/>
          </a:p>
          <a:p>
            <a:pPr indent="-406400" lvl="0" marL="457200" rtl="0" algn="l">
              <a:spcBef>
                <a:spcPts val="0"/>
              </a:spcBef>
              <a:spcAft>
                <a:spcPts val="0"/>
              </a:spcAft>
              <a:buSzPts val="2800"/>
              <a:buChar char="●"/>
            </a:pPr>
            <a:r>
              <a:rPr lang="en" sz="2800"/>
              <a:t>Tracking development in literary style within &amp; across texts </a:t>
            </a:r>
            <a:endParaRPr sz="2800"/>
          </a:p>
          <a:p>
            <a:pPr indent="-406400" lvl="0" marL="457200" rtl="0" algn="l">
              <a:spcBef>
                <a:spcPts val="0"/>
              </a:spcBef>
              <a:spcAft>
                <a:spcPts val="0"/>
              </a:spcAft>
              <a:buSzPts val="2800"/>
              <a:buChar char="●"/>
            </a:pPr>
            <a:r>
              <a:rPr lang="en" sz="2800"/>
              <a:t>Quantifying trends in racial representation across time</a:t>
            </a:r>
            <a:endParaRPr sz="2800"/>
          </a:p>
        </p:txBody>
      </p:sp>
      <p:sp>
        <p:nvSpPr>
          <p:cNvPr id="138" name="Google Shape;138;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Processing</a:t>
            </a:r>
            <a:endParaRPr/>
          </a:p>
        </p:txBody>
      </p:sp>
      <p:sp>
        <p:nvSpPr>
          <p:cNvPr id="144" name="Google Shape;144;p26"/>
          <p:cNvSpPr txBox="1"/>
          <p:nvPr>
            <p:ph idx="1" type="body"/>
          </p:nvPr>
        </p:nvSpPr>
        <p:spPr>
          <a:xfrm>
            <a:off x="720000" y="1275075"/>
            <a:ext cx="7704000" cy="3446100"/>
          </a:xfrm>
          <a:prstGeom prst="rect">
            <a:avLst/>
          </a:prstGeom>
        </p:spPr>
        <p:txBody>
          <a:bodyPr anchorCtr="0" anchor="ctr" bIns="91425" lIns="91425" spcFirstLastPara="1" rIns="91425" wrap="square" tIns="91425">
            <a:noAutofit/>
          </a:bodyPr>
          <a:lstStyle/>
          <a:p>
            <a:pPr indent="-406400" lvl="0" marL="457200" rtl="0" algn="l">
              <a:spcBef>
                <a:spcPts val="0"/>
              </a:spcBef>
              <a:spcAft>
                <a:spcPts val="0"/>
              </a:spcAft>
              <a:buSzPts val="2800"/>
              <a:buChar char="●"/>
            </a:pPr>
            <a:r>
              <a:rPr lang="en" sz="2800"/>
              <a:t>Wrangle .json files produced by BookNLP</a:t>
            </a:r>
            <a:endParaRPr sz="2800"/>
          </a:p>
          <a:p>
            <a:pPr indent="-406400" lvl="0" marL="457200" rtl="0" algn="l">
              <a:spcBef>
                <a:spcPts val="0"/>
              </a:spcBef>
              <a:spcAft>
                <a:spcPts val="0"/>
              </a:spcAft>
              <a:buSzPts val="2800"/>
              <a:buChar char="●"/>
            </a:pPr>
            <a:r>
              <a:rPr lang="en" sz="2800"/>
              <a:t>Convert outputs from dependency parsing to character-level statistics </a:t>
            </a:r>
            <a:endParaRPr sz="2800"/>
          </a:p>
          <a:p>
            <a:pPr indent="-406400" lvl="0" marL="457200" rtl="0" algn="l">
              <a:spcBef>
                <a:spcPts val="0"/>
              </a:spcBef>
              <a:spcAft>
                <a:spcPts val="0"/>
              </a:spcAft>
              <a:buSzPts val="2800"/>
              <a:buChar char="●"/>
            </a:pPr>
            <a:r>
              <a:rPr lang="en" sz="2800"/>
              <a:t>Ready data for downstream analysis</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Racial &amp; Ethnographic Representation</a:t>
            </a:r>
            <a:endParaRPr sz="2800"/>
          </a:p>
        </p:txBody>
      </p:sp>
      <p:sp>
        <p:nvSpPr>
          <p:cNvPr id="150" name="Google Shape;150;p27"/>
          <p:cNvSpPr txBox="1"/>
          <p:nvPr>
            <p:ph idx="1" type="body"/>
          </p:nvPr>
        </p:nvSpPr>
        <p:spPr>
          <a:xfrm>
            <a:off x="720000" y="1275075"/>
            <a:ext cx="7704000" cy="3446100"/>
          </a:xfrm>
          <a:prstGeom prst="rect">
            <a:avLst/>
          </a:prstGeom>
        </p:spPr>
        <p:txBody>
          <a:bodyPr anchorCtr="0" anchor="ctr" bIns="91425" lIns="91425" spcFirstLastPara="1" rIns="91425" wrap="square" tIns="91425">
            <a:noAutofit/>
          </a:bodyPr>
          <a:lstStyle/>
          <a:p>
            <a:pPr indent="-406400" lvl="0" marL="457200" rtl="0" algn="l">
              <a:spcBef>
                <a:spcPts val="0"/>
              </a:spcBef>
              <a:spcAft>
                <a:spcPts val="0"/>
              </a:spcAft>
              <a:buSzPts val="2800"/>
              <a:buChar char="●"/>
            </a:pPr>
            <a:r>
              <a:rPr lang="en" sz="2800"/>
              <a:t>What terms do we deem “racializing?” What terms are neutral? Where do we draw this data?</a:t>
            </a:r>
            <a:endParaRPr sz="2800"/>
          </a:p>
          <a:p>
            <a:pPr indent="-406400" lvl="0" marL="457200" rtl="0" algn="l">
              <a:spcBef>
                <a:spcPts val="0"/>
              </a:spcBef>
              <a:spcAft>
                <a:spcPts val="0"/>
              </a:spcAft>
              <a:buSzPts val="2800"/>
              <a:buChar char="●"/>
            </a:pPr>
            <a:r>
              <a:rPr lang="en" sz="2800"/>
              <a:t>Cross references RSDB (ad hoc data source)</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a:t>
            </a:r>
            <a:endParaRPr/>
          </a:p>
        </p:txBody>
      </p:sp>
      <p:sp>
        <p:nvSpPr>
          <p:cNvPr id="156" name="Google Shape;156;p28"/>
          <p:cNvSpPr txBox="1"/>
          <p:nvPr>
            <p:ph idx="1" type="body"/>
          </p:nvPr>
        </p:nvSpPr>
        <p:spPr>
          <a:xfrm>
            <a:off x="720000" y="1275075"/>
            <a:ext cx="7704000" cy="907800"/>
          </a:xfrm>
          <a:prstGeom prst="rect">
            <a:avLst/>
          </a:prstGeom>
        </p:spPr>
        <p:txBody>
          <a:bodyPr anchorCtr="0" anchor="ctr" bIns="91425" lIns="91425" spcFirstLastPara="1" rIns="91425" wrap="square" tIns="91425">
            <a:noAutofit/>
          </a:bodyPr>
          <a:lstStyle/>
          <a:p>
            <a:pPr indent="-406400" lvl="0" marL="457200" rtl="0" algn="l">
              <a:spcBef>
                <a:spcPts val="0"/>
              </a:spcBef>
              <a:spcAft>
                <a:spcPts val="0"/>
              </a:spcAft>
              <a:buSzPts val="2800"/>
              <a:buChar char="●"/>
            </a:pPr>
            <a:r>
              <a:rPr lang="en" sz="2800"/>
              <a:t>Analyzes differences in characterization depending on character majorness</a:t>
            </a:r>
            <a:endParaRPr sz="2800"/>
          </a:p>
        </p:txBody>
      </p:sp>
      <p:pic>
        <p:nvPicPr>
          <p:cNvPr id="157" name="Google Shape;157;p28"/>
          <p:cNvPicPr preferRelativeResize="0"/>
          <p:nvPr/>
        </p:nvPicPr>
        <p:blipFill>
          <a:blip r:embed="rId3">
            <a:alphaModFix/>
          </a:blip>
          <a:stretch>
            <a:fillRect/>
          </a:stretch>
        </p:blipFill>
        <p:spPr>
          <a:xfrm>
            <a:off x="876375" y="2259650"/>
            <a:ext cx="3491532" cy="2655824"/>
          </a:xfrm>
          <a:prstGeom prst="rect">
            <a:avLst/>
          </a:prstGeom>
          <a:noFill/>
          <a:ln>
            <a:noFill/>
          </a:ln>
        </p:spPr>
      </p:pic>
      <p:pic>
        <p:nvPicPr>
          <p:cNvPr id="158" name="Google Shape;158;p28"/>
          <p:cNvPicPr preferRelativeResize="0"/>
          <p:nvPr/>
        </p:nvPicPr>
        <p:blipFill>
          <a:blip r:embed="rId4">
            <a:alphaModFix/>
          </a:blip>
          <a:stretch>
            <a:fillRect/>
          </a:stretch>
        </p:blipFill>
        <p:spPr>
          <a:xfrm>
            <a:off x="5006557" y="2259650"/>
            <a:ext cx="3491532" cy="26558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idx="1" type="body"/>
          </p:nvPr>
        </p:nvSpPr>
        <p:spPr>
          <a:xfrm>
            <a:off x="720000" y="1304875"/>
            <a:ext cx="77040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To systematically </a:t>
            </a:r>
            <a:r>
              <a:rPr lang="en" sz="1800">
                <a:solidFill>
                  <a:schemeClr val="dk1"/>
                </a:solidFill>
              </a:rPr>
              <a:t>understanding how representation evolves</a:t>
            </a:r>
            <a:r>
              <a:rPr lang="en" sz="1800"/>
              <a:t>, we turn to computational tools like TF-IDF and collocation analysis, each offering unique insights into the nuances of literary style and representation.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164" name="Google Shape;164;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Analyzing Literary Representation Using TF-IDF and Collocation Analysis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idx="1" type="body"/>
          </p:nvPr>
        </p:nvSpPr>
        <p:spPr>
          <a:xfrm>
            <a:off x="720000" y="1304875"/>
            <a:ext cx="7704000" cy="34164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400">
                <a:solidFill>
                  <a:srgbClr val="000000"/>
                </a:solidFill>
                <a:latin typeface="Arial"/>
                <a:ea typeface="Arial"/>
                <a:cs typeface="Arial"/>
                <a:sym typeface="Arial"/>
              </a:rPr>
              <a:t>TF-IDF, which stands for </a:t>
            </a:r>
            <a:r>
              <a:rPr b="1" lang="en" sz="1400">
                <a:solidFill>
                  <a:srgbClr val="000000"/>
                </a:solidFill>
                <a:latin typeface="Arial"/>
                <a:ea typeface="Arial"/>
                <a:cs typeface="Arial"/>
                <a:sym typeface="Arial"/>
              </a:rPr>
              <a:t>Term Frequency-Inverse Document Frequency</a:t>
            </a:r>
            <a:r>
              <a:rPr lang="en" sz="1400">
                <a:solidFill>
                  <a:srgbClr val="000000"/>
                </a:solidFill>
                <a:latin typeface="Arial"/>
                <a:ea typeface="Arial"/>
                <a:cs typeface="Arial"/>
                <a:sym typeface="Arial"/>
              </a:rPr>
              <a:t>, can help us identify terms that are significant within a specific text or character's dialogue compared to a broader corpus.</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400">
                <a:solidFill>
                  <a:srgbClr val="000000"/>
                </a:solidFill>
                <a:latin typeface="Arial"/>
                <a:ea typeface="Arial"/>
                <a:cs typeface="Arial"/>
                <a:sym typeface="Arial"/>
              </a:rPr>
              <a:t>For example: By calculating TF-IDF scores across texts from different periods, we can track how often certain "racializing" terms or descriptors appear. This allows us to quantify trends in racial and ethnographic representation across time.</a:t>
            </a:r>
            <a:endParaRPr sz="2100"/>
          </a:p>
          <a:p>
            <a:pPr indent="0" lvl="0" marL="0" rtl="0" algn="l">
              <a:spcBef>
                <a:spcPts val="1200"/>
              </a:spcBef>
              <a:spcAft>
                <a:spcPts val="0"/>
              </a:spcAft>
              <a:buNone/>
            </a:pPr>
            <a:r>
              <a:t/>
            </a:r>
            <a:endParaRPr sz="2100"/>
          </a:p>
        </p:txBody>
      </p:sp>
      <p:sp>
        <p:nvSpPr>
          <p:cNvPr id="170" name="Google Shape;170;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TF-IDF: Capturing Frequency Over Time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idx="1" type="body"/>
          </p:nvPr>
        </p:nvSpPr>
        <p:spPr>
          <a:xfrm>
            <a:off x="720000" y="1304875"/>
            <a:ext cx="77040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While TF-IDF tells us what is important, collocation analysis reveals relationships between words—identifying which terms often appear together or within a defined context (the "horizon"). This is key to understanding how words function in specific narratives: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By identifying which terms co-occur with racial descriptors, we can explore how language choices reflect or reinforce stereotypes. Collocation analysis helps analyze how characters are portrayed differently depending on their narrative importance. For instance, do major characters exhibit more diverse or nuanced associations compared to minor ones?</a:t>
            </a:r>
            <a:endParaRPr sz="1500"/>
          </a:p>
          <a:p>
            <a:pPr indent="0" lvl="0" marL="0" rtl="0" algn="l">
              <a:spcBef>
                <a:spcPts val="0"/>
              </a:spcBef>
              <a:spcAft>
                <a:spcPts val="0"/>
              </a:spcAft>
              <a:buNone/>
            </a:pPr>
            <a:r>
              <a:t/>
            </a:r>
            <a:endParaRPr sz="1500"/>
          </a:p>
        </p:txBody>
      </p:sp>
      <p:sp>
        <p:nvSpPr>
          <p:cNvPr id="176" name="Google Shape;176;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Collocation Analysis: Understanding Substitutability</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idx="1" type="body"/>
          </p:nvPr>
        </p:nvSpPr>
        <p:spPr>
          <a:xfrm>
            <a:off x="720000" y="1304875"/>
            <a:ext cx="77040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Larger-Scale Analysis:</a:t>
            </a:r>
            <a:r>
              <a:rPr lang="en"/>
              <a:t> Applying the package to larger corpora, such as entire literary movements or cross-cultural datasets, would enhance its ability to uncover trends across time and space. For example, analyzing global literary traditions could reveal how representation varies across regions and historical contexts.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Diverse Datasets: </a:t>
            </a:r>
            <a:r>
              <a:rPr lang="en"/>
              <a:t>Incorporating more diverse datasets—including texts from underrepresented authors, genres, or languages—would broaden the applicability of the package. This would also allow for cross-comparisons of how different cultures and traditions approach themes of race, identity, and characterization.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Integrating Advanced NLP Models: </a:t>
            </a:r>
            <a:r>
              <a:rPr lang="en"/>
              <a:t>As NLP technologies continue to evolve, integrating state-of-the-art language models with the package could allow for more sophisticated analyses, such as sentiment analysis, figurative language detection, or the automatic identification of implicit racialized language.</a:t>
            </a:r>
            <a:endParaRPr/>
          </a:p>
          <a:p>
            <a:pPr indent="0" lvl="0" marL="0" rtl="0" algn="l">
              <a:spcBef>
                <a:spcPts val="0"/>
              </a:spcBef>
              <a:spcAft>
                <a:spcPts val="0"/>
              </a:spcAft>
              <a:buNone/>
            </a:pPr>
            <a:r>
              <a:t/>
            </a:r>
            <a:endParaRPr/>
          </a:p>
        </p:txBody>
      </p:sp>
      <p:sp>
        <p:nvSpPr>
          <p:cNvPr id="182" name="Google Shape;182;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and Future Work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cademic Research Thesis Defense by Slidesgo">
  <a:themeElements>
    <a:clrScheme name="Simple Light">
      <a:dk1>
        <a:srgbClr val="064554"/>
      </a:dk1>
      <a:lt1>
        <a:srgbClr val="FFFFFF"/>
      </a:lt1>
      <a:dk2>
        <a:srgbClr val="FF594D"/>
      </a:dk2>
      <a:lt2>
        <a:srgbClr val="E34F45"/>
      </a:lt2>
      <a:accent1>
        <a:srgbClr val="2A2A2A"/>
      </a:accent1>
      <a:accent2>
        <a:srgbClr val="3F3F3F"/>
      </a:accent2>
      <a:accent3>
        <a:srgbClr val="EDEDED"/>
      </a:accent3>
      <a:accent4>
        <a:srgbClr val="00B8C0"/>
      </a:accent4>
      <a:accent5>
        <a:srgbClr val="00A6AD"/>
      </a:accent5>
      <a:accent6>
        <a:srgbClr val="075163"/>
      </a:accent6>
      <a:hlink>
        <a:srgbClr val="06455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